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Lst>
  <p:sldIdLst>
    <p:sldId id="370" r:id="rId4"/>
    <p:sldId id="258" r:id="rId5"/>
    <p:sldId id="269" r:id="rId6"/>
    <p:sldId id="373" r:id="rId7"/>
    <p:sldId id="364" r:id="rId8"/>
    <p:sldId id="371" r:id="rId9"/>
    <p:sldId id="267" r:id="rId10"/>
    <p:sldId id="261" r:id="rId11"/>
    <p:sldId id="372" r:id="rId12"/>
    <p:sldId id="365" r:id="rId13"/>
    <p:sldId id="292" r:id="rId14"/>
    <p:sldId id="277" r:id="rId15"/>
    <p:sldId id="283" r:id="rId16"/>
    <p:sldId id="353" r:id="rId17"/>
    <p:sldId id="284" r:id="rId18"/>
    <p:sldId id="289" r:id="rId19"/>
    <p:sldId id="363" r:id="rId20"/>
    <p:sldId id="290" r:id="rId21"/>
    <p:sldId id="291" r:id="rId22"/>
  </p:sldIdLst>
  <p:sldSz cx="9907588" cy="6858000"/>
  <p:notesSz cx="9144000" cy="6858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634"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3F5A0E34-20BB-420F-874A-9BDB26309D9E}"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31" name="PlaceHolder 2"/>
          <p:cNvSpPr>
            <a:spLocks noGrp="1"/>
          </p:cNvSpPr>
          <p:nvPr>
            <p:ph/>
          </p:nvPr>
        </p:nvSpPr>
        <p:spPr>
          <a:xfrm>
            <a:off x="544680" y="52992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32" name="PlaceHolder 3"/>
          <p:cNvSpPr>
            <a:spLocks noGrp="1"/>
          </p:cNvSpPr>
          <p:nvPr>
            <p:ph/>
          </p:nvPr>
        </p:nvSpPr>
        <p:spPr>
          <a:xfrm>
            <a:off x="544680" y="271728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0E9B781F-8895-41DA-AC5B-7D0958FE5B5D}"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34"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35"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36" name="PlaceHolder 4"/>
          <p:cNvSpPr>
            <a:spLocks noGrp="1"/>
          </p:cNvSpPr>
          <p:nvPr>
            <p:ph/>
          </p:nvPr>
        </p:nvSpPr>
        <p:spPr>
          <a:xfrm>
            <a:off x="5446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37" name="PlaceHolder 5"/>
          <p:cNvSpPr>
            <a:spLocks noGrp="1"/>
          </p:cNvSpPr>
          <p:nvPr>
            <p:ph/>
          </p:nvPr>
        </p:nvSpPr>
        <p:spPr>
          <a:xfrm>
            <a:off x="50878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52E8D982-4146-45E0-85FE-033E16450DBE}"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39" name="PlaceHolder 2"/>
          <p:cNvSpPr>
            <a:spLocks noGrp="1"/>
          </p:cNvSpPr>
          <p:nvPr>
            <p:ph/>
          </p:nvPr>
        </p:nvSpPr>
        <p:spPr>
          <a:xfrm>
            <a:off x="54468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0" name="PlaceHolder 3"/>
          <p:cNvSpPr>
            <a:spLocks noGrp="1"/>
          </p:cNvSpPr>
          <p:nvPr>
            <p:ph/>
          </p:nvPr>
        </p:nvSpPr>
        <p:spPr>
          <a:xfrm>
            <a:off x="354276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1" name="PlaceHolder 4"/>
          <p:cNvSpPr>
            <a:spLocks noGrp="1"/>
          </p:cNvSpPr>
          <p:nvPr>
            <p:ph/>
          </p:nvPr>
        </p:nvSpPr>
        <p:spPr>
          <a:xfrm>
            <a:off x="654048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2" name="PlaceHolder 5"/>
          <p:cNvSpPr>
            <a:spLocks noGrp="1"/>
          </p:cNvSpPr>
          <p:nvPr>
            <p:ph/>
          </p:nvPr>
        </p:nvSpPr>
        <p:spPr>
          <a:xfrm>
            <a:off x="54468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3" name="PlaceHolder 6"/>
          <p:cNvSpPr>
            <a:spLocks noGrp="1"/>
          </p:cNvSpPr>
          <p:nvPr>
            <p:ph/>
          </p:nvPr>
        </p:nvSpPr>
        <p:spPr>
          <a:xfrm>
            <a:off x="354276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4" name="PlaceHolder 7"/>
          <p:cNvSpPr>
            <a:spLocks noGrp="1"/>
          </p:cNvSpPr>
          <p:nvPr>
            <p:ph/>
          </p:nvPr>
        </p:nvSpPr>
        <p:spPr>
          <a:xfrm>
            <a:off x="654048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9434FF2A-ACCE-47E4-AF99-532C65C1EB6B}"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32500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BAE7DD0D-E85E-494B-8CD5-FD3DA1C9636F}"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00" name="PlaceHolder 2"/>
          <p:cNvSpPr>
            <a:spLocks noGrp="1"/>
          </p:cNvSpPr>
          <p:nvPr>
            <p:ph type="subTitle"/>
          </p:nvPr>
        </p:nvSpPr>
        <p:spPr>
          <a:xfrm>
            <a:off x="544680" y="529920"/>
            <a:ext cx="8866080" cy="4187880"/>
          </a:xfrm>
          <a:prstGeom prst="rect">
            <a:avLst/>
          </a:prstGeom>
          <a:noFill/>
          <a:ln w="0">
            <a:noFill/>
          </a:ln>
        </p:spPr>
        <p:txBody>
          <a:bodyPr lIns="0" tIns="0" rIns="0" bIns="0" anchor="ctr">
            <a:noAutofit/>
          </a:bodyPr>
          <a:lstStyle/>
          <a:p>
            <a:pPr indent="0" algn="ctr">
              <a:spcBef>
                <a:spcPts val="249"/>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4241F172-DE81-4605-B16C-5A1A15B139BA}"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02" name="PlaceHolder 2"/>
          <p:cNvSpPr>
            <a:spLocks noGrp="1"/>
          </p:cNvSpPr>
          <p:nvPr>
            <p:ph/>
          </p:nvPr>
        </p:nvSpPr>
        <p:spPr>
          <a:xfrm>
            <a:off x="544680" y="529920"/>
            <a:ext cx="88660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4FA12D79-C4E0-481F-9DCE-E7C1889B75F6}"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04" name="PlaceHolder 2"/>
          <p:cNvSpPr>
            <a:spLocks noGrp="1"/>
          </p:cNvSpPr>
          <p:nvPr>
            <p:ph/>
          </p:nvPr>
        </p:nvSpPr>
        <p:spPr>
          <a:xfrm>
            <a:off x="5446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05" name="PlaceHolder 3"/>
          <p:cNvSpPr>
            <a:spLocks noGrp="1"/>
          </p:cNvSpPr>
          <p:nvPr>
            <p:ph/>
          </p:nvPr>
        </p:nvSpPr>
        <p:spPr>
          <a:xfrm>
            <a:off x="50878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B4379E41-DC93-48F0-9175-5C4FBD4289F8}"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6F08B681-FF30-4E84-860D-407AD413F7CD}"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544680" y="4986000"/>
            <a:ext cx="8866080" cy="4872240"/>
          </a:xfrm>
          <a:prstGeom prst="rect">
            <a:avLst/>
          </a:prstGeom>
          <a:noFill/>
          <a:ln w="0">
            <a:noFill/>
          </a:ln>
        </p:spPr>
        <p:txBody>
          <a:bodyPr lIns="0" tIns="0" rIns="0" bIns="0" anchor="ctr">
            <a:noAutofit/>
          </a:bodyPr>
          <a:lstStyle/>
          <a:p>
            <a:pPr algn="ctr">
              <a:spcBef>
                <a:spcPts val="249"/>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F1C51BFC-1CE0-4591-BCDE-F691709C28C3}"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0" name="PlaceHolder 2"/>
          <p:cNvSpPr>
            <a:spLocks noGrp="1"/>
          </p:cNvSpPr>
          <p:nvPr>
            <p:ph type="subTitle"/>
          </p:nvPr>
        </p:nvSpPr>
        <p:spPr>
          <a:xfrm>
            <a:off x="544680" y="529920"/>
            <a:ext cx="8866080" cy="4187880"/>
          </a:xfrm>
          <a:prstGeom prst="rect">
            <a:avLst/>
          </a:prstGeom>
          <a:noFill/>
          <a:ln w="0">
            <a:noFill/>
          </a:ln>
        </p:spPr>
        <p:txBody>
          <a:bodyPr lIns="0" tIns="0" rIns="0" bIns="0" anchor="ctr">
            <a:noAutofit/>
          </a:bodyPr>
          <a:lstStyle/>
          <a:p>
            <a:pPr indent="0" algn="ctr">
              <a:spcBef>
                <a:spcPts val="249"/>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EE1EBE34-3CC8-4BD5-BD0F-EE83FEAA7661}"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09"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10" name="PlaceHolder 3"/>
          <p:cNvSpPr>
            <a:spLocks noGrp="1"/>
          </p:cNvSpPr>
          <p:nvPr>
            <p:ph/>
          </p:nvPr>
        </p:nvSpPr>
        <p:spPr>
          <a:xfrm>
            <a:off x="50878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11" name="PlaceHolder 4"/>
          <p:cNvSpPr>
            <a:spLocks noGrp="1"/>
          </p:cNvSpPr>
          <p:nvPr>
            <p:ph/>
          </p:nvPr>
        </p:nvSpPr>
        <p:spPr>
          <a:xfrm>
            <a:off x="5446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9327C394-5F98-4A04-8E5A-C027AE09DF44}"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13" name="PlaceHolder 2"/>
          <p:cNvSpPr>
            <a:spLocks noGrp="1"/>
          </p:cNvSpPr>
          <p:nvPr>
            <p:ph/>
          </p:nvPr>
        </p:nvSpPr>
        <p:spPr>
          <a:xfrm>
            <a:off x="5446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14"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15" name="PlaceHolder 4"/>
          <p:cNvSpPr>
            <a:spLocks noGrp="1"/>
          </p:cNvSpPr>
          <p:nvPr>
            <p:ph/>
          </p:nvPr>
        </p:nvSpPr>
        <p:spPr>
          <a:xfrm>
            <a:off x="50878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3883A9C1-C790-4AD8-839A-CB292B6F25C0}"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17"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18"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19" name="PlaceHolder 4"/>
          <p:cNvSpPr>
            <a:spLocks noGrp="1"/>
          </p:cNvSpPr>
          <p:nvPr>
            <p:ph/>
          </p:nvPr>
        </p:nvSpPr>
        <p:spPr>
          <a:xfrm>
            <a:off x="544680" y="271728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58742B1A-4FAE-4DF5-8D7A-52D09A9420C7}"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21" name="PlaceHolder 2"/>
          <p:cNvSpPr>
            <a:spLocks noGrp="1"/>
          </p:cNvSpPr>
          <p:nvPr>
            <p:ph/>
          </p:nvPr>
        </p:nvSpPr>
        <p:spPr>
          <a:xfrm>
            <a:off x="544680" y="52992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22" name="PlaceHolder 3"/>
          <p:cNvSpPr>
            <a:spLocks noGrp="1"/>
          </p:cNvSpPr>
          <p:nvPr>
            <p:ph/>
          </p:nvPr>
        </p:nvSpPr>
        <p:spPr>
          <a:xfrm>
            <a:off x="544680" y="271728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FF5CB8B5-899B-4D29-8445-6E37102D7A26}"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24"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25"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26" name="PlaceHolder 4"/>
          <p:cNvSpPr>
            <a:spLocks noGrp="1"/>
          </p:cNvSpPr>
          <p:nvPr>
            <p:ph/>
          </p:nvPr>
        </p:nvSpPr>
        <p:spPr>
          <a:xfrm>
            <a:off x="5446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27" name="PlaceHolder 5"/>
          <p:cNvSpPr>
            <a:spLocks noGrp="1"/>
          </p:cNvSpPr>
          <p:nvPr>
            <p:ph/>
          </p:nvPr>
        </p:nvSpPr>
        <p:spPr>
          <a:xfrm>
            <a:off x="50878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D0F15EC3-F7F1-468A-8E3E-055C06B012FC}" type="slidenum">
              <a:t>‹#›</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29" name="PlaceHolder 2"/>
          <p:cNvSpPr>
            <a:spLocks noGrp="1"/>
          </p:cNvSpPr>
          <p:nvPr>
            <p:ph/>
          </p:nvPr>
        </p:nvSpPr>
        <p:spPr>
          <a:xfrm>
            <a:off x="54468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30" name="PlaceHolder 3"/>
          <p:cNvSpPr>
            <a:spLocks noGrp="1"/>
          </p:cNvSpPr>
          <p:nvPr>
            <p:ph/>
          </p:nvPr>
        </p:nvSpPr>
        <p:spPr>
          <a:xfrm>
            <a:off x="354276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31" name="PlaceHolder 4"/>
          <p:cNvSpPr>
            <a:spLocks noGrp="1"/>
          </p:cNvSpPr>
          <p:nvPr>
            <p:ph/>
          </p:nvPr>
        </p:nvSpPr>
        <p:spPr>
          <a:xfrm>
            <a:off x="654048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32" name="PlaceHolder 5"/>
          <p:cNvSpPr>
            <a:spLocks noGrp="1"/>
          </p:cNvSpPr>
          <p:nvPr>
            <p:ph/>
          </p:nvPr>
        </p:nvSpPr>
        <p:spPr>
          <a:xfrm>
            <a:off x="54468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33" name="PlaceHolder 6"/>
          <p:cNvSpPr>
            <a:spLocks noGrp="1"/>
          </p:cNvSpPr>
          <p:nvPr>
            <p:ph/>
          </p:nvPr>
        </p:nvSpPr>
        <p:spPr>
          <a:xfrm>
            <a:off x="354276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34" name="PlaceHolder 7"/>
          <p:cNvSpPr>
            <a:spLocks noGrp="1"/>
          </p:cNvSpPr>
          <p:nvPr>
            <p:ph/>
          </p:nvPr>
        </p:nvSpPr>
        <p:spPr>
          <a:xfrm>
            <a:off x="654048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2F56828C-B5D3-405C-B11F-CF234F08EB3A}" type="slidenum">
              <a:t>‹#›</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248CCB63-12D3-4D6C-80B3-3244ED483659}" type="slidenum">
              <a:t>‹#›</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1"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42" name="PlaceHolder 2"/>
          <p:cNvSpPr>
            <a:spLocks noGrp="1"/>
          </p:cNvSpPr>
          <p:nvPr>
            <p:ph type="subTitle"/>
          </p:nvPr>
        </p:nvSpPr>
        <p:spPr>
          <a:xfrm>
            <a:off x="544680" y="529920"/>
            <a:ext cx="8866080" cy="4187880"/>
          </a:xfrm>
          <a:prstGeom prst="rect">
            <a:avLst/>
          </a:prstGeom>
          <a:noFill/>
          <a:ln w="0">
            <a:noFill/>
          </a:ln>
        </p:spPr>
        <p:txBody>
          <a:bodyPr lIns="0" tIns="0" rIns="0" bIns="0" anchor="ctr">
            <a:noAutofit/>
          </a:bodyPr>
          <a:lstStyle/>
          <a:p>
            <a:pPr indent="0" algn="ctr">
              <a:spcBef>
                <a:spcPts val="249"/>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9272A7B0-7BEA-4836-BE22-54937ACB5267}"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44" name="PlaceHolder 2"/>
          <p:cNvSpPr>
            <a:spLocks noGrp="1"/>
          </p:cNvSpPr>
          <p:nvPr>
            <p:ph/>
          </p:nvPr>
        </p:nvSpPr>
        <p:spPr>
          <a:xfrm>
            <a:off x="544680" y="529920"/>
            <a:ext cx="88660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30F9DB65-769A-4265-ABE5-A60C58D46265}"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46" name="PlaceHolder 2"/>
          <p:cNvSpPr>
            <a:spLocks noGrp="1"/>
          </p:cNvSpPr>
          <p:nvPr>
            <p:ph/>
          </p:nvPr>
        </p:nvSpPr>
        <p:spPr>
          <a:xfrm>
            <a:off x="5446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47" name="PlaceHolder 3"/>
          <p:cNvSpPr>
            <a:spLocks noGrp="1"/>
          </p:cNvSpPr>
          <p:nvPr>
            <p:ph/>
          </p:nvPr>
        </p:nvSpPr>
        <p:spPr>
          <a:xfrm>
            <a:off x="50878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6EAE620D-374E-4936-B1E9-35ACEBDFFEF3}"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2" name="PlaceHolder 2"/>
          <p:cNvSpPr>
            <a:spLocks noGrp="1"/>
          </p:cNvSpPr>
          <p:nvPr>
            <p:ph/>
          </p:nvPr>
        </p:nvSpPr>
        <p:spPr>
          <a:xfrm>
            <a:off x="544680" y="529920"/>
            <a:ext cx="88660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ACA8E161-9B13-4D20-A97C-D2339CEF31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8"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5813D989-804F-4A49-9A03-39CAA4F27C69}"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9" name="PlaceHolder 1"/>
          <p:cNvSpPr>
            <a:spLocks noGrp="1"/>
          </p:cNvSpPr>
          <p:nvPr>
            <p:ph type="subTitle"/>
          </p:nvPr>
        </p:nvSpPr>
        <p:spPr>
          <a:xfrm>
            <a:off x="544680" y="4986000"/>
            <a:ext cx="8866080" cy="4872240"/>
          </a:xfrm>
          <a:prstGeom prst="rect">
            <a:avLst/>
          </a:prstGeom>
          <a:noFill/>
          <a:ln w="0">
            <a:noFill/>
          </a:ln>
        </p:spPr>
        <p:txBody>
          <a:bodyPr lIns="0" tIns="0" rIns="0" bIns="0" anchor="ctr">
            <a:noAutofit/>
          </a:bodyPr>
          <a:lstStyle/>
          <a:p>
            <a:pPr algn="ctr">
              <a:spcBef>
                <a:spcPts val="249"/>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18000E26-754F-4A9E-BEAB-4385377F8A4F}"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51"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52" name="PlaceHolder 3"/>
          <p:cNvSpPr>
            <a:spLocks noGrp="1"/>
          </p:cNvSpPr>
          <p:nvPr>
            <p:ph/>
          </p:nvPr>
        </p:nvSpPr>
        <p:spPr>
          <a:xfrm>
            <a:off x="50878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53" name="PlaceHolder 4"/>
          <p:cNvSpPr>
            <a:spLocks noGrp="1"/>
          </p:cNvSpPr>
          <p:nvPr>
            <p:ph/>
          </p:nvPr>
        </p:nvSpPr>
        <p:spPr>
          <a:xfrm>
            <a:off x="5446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538BCEF4-27C6-4D38-BDEE-05DAAF684FFB}"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55" name="PlaceHolder 2"/>
          <p:cNvSpPr>
            <a:spLocks noGrp="1"/>
          </p:cNvSpPr>
          <p:nvPr>
            <p:ph/>
          </p:nvPr>
        </p:nvSpPr>
        <p:spPr>
          <a:xfrm>
            <a:off x="5446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56"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57" name="PlaceHolder 4"/>
          <p:cNvSpPr>
            <a:spLocks noGrp="1"/>
          </p:cNvSpPr>
          <p:nvPr>
            <p:ph/>
          </p:nvPr>
        </p:nvSpPr>
        <p:spPr>
          <a:xfrm>
            <a:off x="50878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10D0A29C-50D1-4C1C-8BF0-8701EEF0AADD}"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59"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60"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61" name="PlaceHolder 4"/>
          <p:cNvSpPr>
            <a:spLocks noGrp="1"/>
          </p:cNvSpPr>
          <p:nvPr>
            <p:ph/>
          </p:nvPr>
        </p:nvSpPr>
        <p:spPr>
          <a:xfrm>
            <a:off x="544680" y="271728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D157BDB9-DC06-4626-AB29-E371CAA4F01A}"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63" name="PlaceHolder 2"/>
          <p:cNvSpPr>
            <a:spLocks noGrp="1"/>
          </p:cNvSpPr>
          <p:nvPr>
            <p:ph/>
          </p:nvPr>
        </p:nvSpPr>
        <p:spPr>
          <a:xfrm>
            <a:off x="544680" y="52992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64" name="PlaceHolder 3"/>
          <p:cNvSpPr>
            <a:spLocks noGrp="1"/>
          </p:cNvSpPr>
          <p:nvPr>
            <p:ph/>
          </p:nvPr>
        </p:nvSpPr>
        <p:spPr>
          <a:xfrm>
            <a:off x="544680" y="271728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35A8900B-0144-42D6-A163-6C8E6E36676C}"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66"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67"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68" name="PlaceHolder 4"/>
          <p:cNvSpPr>
            <a:spLocks noGrp="1"/>
          </p:cNvSpPr>
          <p:nvPr>
            <p:ph/>
          </p:nvPr>
        </p:nvSpPr>
        <p:spPr>
          <a:xfrm>
            <a:off x="5446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69" name="PlaceHolder 5"/>
          <p:cNvSpPr>
            <a:spLocks noGrp="1"/>
          </p:cNvSpPr>
          <p:nvPr>
            <p:ph/>
          </p:nvPr>
        </p:nvSpPr>
        <p:spPr>
          <a:xfrm>
            <a:off x="50878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0A131E13-BE0B-42F6-9B03-7E2F45C49C89}" type="slidenum">
              <a:t>‹#›</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71" name="PlaceHolder 2"/>
          <p:cNvSpPr>
            <a:spLocks noGrp="1"/>
          </p:cNvSpPr>
          <p:nvPr>
            <p:ph/>
          </p:nvPr>
        </p:nvSpPr>
        <p:spPr>
          <a:xfrm>
            <a:off x="54468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72" name="PlaceHolder 3"/>
          <p:cNvSpPr>
            <a:spLocks noGrp="1"/>
          </p:cNvSpPr>
          <p:nvPr>
            <p:ph/>
          </p:nvPr>
        </p:nvSpPr>
        <p:spPr>
          <a:xfrm>
            <a:off x="354276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73" name="PlaceHolder 4"/>
          <p:cNvSpPr>
            <a:spLocks noGrp="1"/>
          </p:cNvSpPr>
          <p:nvPr>
            <p:ph/>
          </p:nvPr>
        </p:nvSpPr>
        <p:spPr>
          <a:xfrm>
            <a:off x="6540480" y="52992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74" name="PlaceHolder 5"/>
          <p:cNvSpPr>
            <a:spLocks noGrp="1"/>
          </p:cNvSpPr>
          <p:nvPr>
            <p:ph/>
          </p:nvPr>
        </p:nvSpPr>
        <p:spPr>
          <a:xfrm>
            <a:off x="54468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75" name="PlaceHolder 6"/>
          <p:cNvSpPr>
            <a:spLocks noGrp="1"/>
          </p:cNvSpPr>
          <p:nvPr>
            <p:ph/>
          </p:nvPr>
        </p:nvSpPr>
        <p:spPr>
          <a:xfrm>
            <a:off x="354276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76" name="PlaceHolder 7"/>
          <p:cNvSpPr>
            <a:spLocks noGrp="1"/>
          </p:cNvSpPr>
          <p:nvPr>
            <p:ph/>
          </p:nvPr>
        </p:nvSpPr>
        <p:spPr>
          <a:xfrm>
            <a:off x="6540480" y="2717280"/>
            <a:ext cx="285480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1C228821-0ACF-43CD-8A0A-CD3282A46473}" type="slidenum">
              <a:t>‹#›</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4" name="PlaceHolder 2"/>
          <p:cNvSpPr>
            <a:spLocks noGrp="1"/>
          </p:cNvSpPr>
          <p:nvPr>
            <p:ph/>
          </p:nvPr>
        </p:nvSpPr>
        <p:spPr>
          <a:xfrm>
            <a:off x="5446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15" name="PlaceHolder 3"/>
          <p:cNvSpPr>
            <a:spLocks noGrp="1"/>
          </p:cNvSpPr>
          <p:nvPr>
            <p:ph/>
          </p:nvPr>
        </p:nvSpPr>
        <p:spPr>
          <a:xfrm>
            <a:off x="50878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6B9DA31-55D8-4A89-80E4-638F177E5069}"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CBEB0B3-C166-4BA9-9FD5-C25466BE5E3B}"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44680" y="4986000"/>
            <a:ext cx="8866080" cy="4872240"/>
          </a:xfrm>
          <a:prstGeom prst="rect">
            <a:avLst/>
          </a:prstGeom>
          <a:noFill/>
          <a:ln w="0">
            <a:noFill/>
          </a:ln>
        </p:spPr>
        <p:txBody>
          <a:bodyPr lIns="0" tIns="0" rIns="0" bIns="0" anchor="ctr">
            <a:noAutofit/>
          </a:bodyPr>
          <a:lstStyle/>
          <a:p>
            <a:pPr algn="ctr">
              <a:spcBef>
                <a:spcPts val="249"/>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690BBD83-4330-4802-AF6A-6527EEC8B1EB}"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19"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20" name="PlaceHolder 3"/>
          <p:cNvSpPr>
            <a:spLocks noGrp="1"/>
          </p:cNvSpPr>
          <p:nvPr>
            <p:ph/>
          </p:nvPr>
        </p:nvSpPr>
        <p:spPr>
          <a:xfrm>
            <a:off x="50878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21" name="PlaceHolder 4"/>
          <p:cNvSpPr>
            <a:spLocks noGrp="1"/>
          </p:cNvSpPr>
          <p:nvPr>
            <p:ph/>
          </p:nvPr>
        </p:nvSpPr>
        <p:spPr>
          <a:xfrm>
            <a:off x="5446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D92926C9-A12D-4C38-B258-0C93CB1EEA0D}"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23" name="PlaceHolder 2"/>
          <p:cNvSpPr>
            <a:spLocks noGrp="1"/>
          </p:cNvSpPr>
          <p:nvPr>
            <p:ph/>
          </p:nvPr>
        </p:nvSpPr>
        <p:spPr>
          <a:xfrm>
            <a:off x="544680" y="529920"/>
            <a:ext cx="4326480" cy="41878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24"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25" name="PlaceHolder 4"/>
          <p:cNvSpPr>
            <a:spLocks noGrp="1"/>
          </p:cNvSpPr>
          <p:nvPr>
            <p:ph/>
          </p:nvPr>
        </p:nvSpPr>
        <p:spPr>
          <a:xfrm>
            <a:off x="5087880" y="271728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3C27F8D1-CAD8-4190-A4A2-2271D9A25548}"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strike="noStrike" spc="-1">
              <a:solidFill>
                <a:srgbClr val="FF8D3E"/>
              </a:solidFill>
              <a:latin typeface="Verdana"/>
            </a:endParaRPr>
          </a:p>
        </p:txBody>
      </p:sp>
      <p:sp>
        <p:nvSpPr>
          <p:cNvPr id="27" name="PlaceHolder 2"/>
          <p:cNvSpPr>
            <a:spLocks noGrp="1"/>
          </p:cNvSpPr>
          <p:nvPr>
            <p:ph/>
          </p:nvPr>
        </p:nvSpPr>
        <p:spPr>
          <a:xfrm>
            <a:off x="5446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28" name="PlaceHolder 3"/>
          <p:cNvSpPr>
            <a:spLocks noGrp="1"/>
          </p:cNvSpPr>
          <p:nvPr>
            <p:ph/>
          </p:nvPr>
        </p:nvSpPr>
        <p:spPr>
          <a:xfrm>
            <a:off x="5087880" y="529920"/>
            <a:ext cx="43264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29" name="PlaceHolder 4"/>
          <p:cNvSpPr>
            <a:spLocks noGrp="1"/>
          </p:cNvSpPr>
          <p:nvPr>
            <p:ph/>
          </p:nvPr>
        </p:nvSpPr>
        <p:spPr>
          <a:xfrm>
            <a:off x="544680" y="2717280"/>
            <a:ext cx="8866080" cy="1997280"/>
          </a:xfrm>
          <a:prstGeom prst="rect">
            <a:avLst/>
          </a:prstGeom>
          <a:noFill/>
          <a:ln w="0">
            <a:noFill/>
          </a:ln>
        </p:spPr>
        <p:txBody>
          <a:bodyPr lIns="182880" tIns="91440" rIns="90000" bIns="46800" anchor="t">
            <a:normAutofit/>
          </a:bodyPr>
          <a:lstStyle/>
          <a:p>
            <a:pPr indent="0">
              <a:spcBef>
                <a:spcPts val="24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strike="noStrike" spc="-1">
              <a:solidFill>
                <a:srgbClr val="000000"/>
              </a:solidFill>
              <a:latin typeface="Verdana"/>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3D0BBE58-2220-48B1-99AC-719B7FB76277}"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3DED1"/>
        </a:solidFill>
        <a:effectLst/>
      </p:bgPr>
    </p:bg>
    <p:spTree>
      <p:nvGrpSpPr>
        <p:cNvPr id="1" name=""/>
        <p:cNvGrpSpPr/>
        <p:nvPr/>
      </p:nvGrpSpPr>
      <p:grpSpPr>
        <a:xfrm>
          <a:off x="0" y="0"/>
          <a:ext cx="0" cy="0"/>
          <a:chOff x="0" y="0"/>
          <a:chExt cx="0" cy="0"/>
        </a:xfrm>
      </p:grpSpPr>
      <p:sp>
        <p:nvSpPr>
          <p:cNvPr id="9" name="Rounded Rectangle 6"/>
          <p:cNvSpPr/>
          <p:nvPr/>
        </p:nvSpPr>
        <p:spPr>
          <a:xfrm>
            <a:off x="330120" y="328680"/>
            <a:ext cx="9242640" cy="6197400"/>
          </a:xfrm>
          <a:prstGeom prst="roundRect">
            <a:avLst>
              <a:gd name="adj" fmla="val 2079"/>
            </a:avLst>
          </a:prstGeom>
          <a:gradFill rotWithShape="0">
            <a:gsLst>
              <a:gs pos="0">
                <a:srgbClr val="FFFFFF"/>
              </a:gs>
              <a:gs pos="100000">
                <a:srgbClr val="DADADA"/>
              </a:gs>
            </a:gsLst>
            <a:lin ang="5400000"/>
          </a:gradFill>
          <a:ln w="2160" cap="rnd">
            <a:solidFill>
              <a:srgbClr val="A4A3A3"/>
            </a:solidFill>
            <a:miter/>
          </a:ln>
          <a:effectLst>
            <a:outerShdw dist="50760" dir="5400000" rotWithShape="0">
              <a:srgbClr val="000000">
                <a:alpha val="25000"/>
              </a:srgbClr>
            </a:outerShdw>
          </a:effectLst>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grpSp>
        <p:nvGrpSpPr>
          <p:cNvPr id="10" name="Rounded Rectangle 8"/>
          <p:cNvGrpSpPr/>
          <p:nvPr/>
        </p:nvGrpSpPr>
        <p:grpSpPr>
          <a:xfrm>
            <a:off x="450720" y="433440"/>
            <a:ext cx="9004320" cy="5486400"/>
            <a:chOff x="450720" y="433440"/>
            <a:chExt cx="9004320" cy="5486400"/>
          </a:xfrm>
        </p:grpSpPr>
        <p:pic>
          <p:nvPicPr>
            <p:cNvPr id="2" name="Rounded Rectangle 8"/>
            <p:cNvPicPr/>
            <p:nvPr/>
          </p:nvPicPr>
          <p:blipFill>
            <a:blip r:embed="rId15"/>
            <a:stretch/>
          </p:blipFill>
          <p:spPr>
            <a:xfrm>
              <a:off x="450720" y="433440"/>
              <a:ext cx="9004320" cy="5486400"/>
            </a:xfrm>
            <a:prstGeom prst="rect">
              <a:avLst/>
            </a:prstGeom>
            <a:ln w="0">
              <a:noFill/>
            </a:ln>
          </p:spPr>
        </p:pic>
        <p:sp>
          <p:nvSpPr>
            <p:cNvPr id="3" name="Dreptunghi 2"/>
            <p:cNvSpPr/>
            <p:nvPr/>
          </p:nvSpPr>
          <p:spPr>
            <a:xfrm>
              <a:off x="487440" y="468360"/>
              <a:ext cx="8931240" cy="5418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grpSp>
      <p:sp>
        <p:nvSpPr>
          <p:cNvPr id="4"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strike="noStrike" spc="-1">
                <a:solidFill>
                  <a:srgbClr val="FF8D3E"/>
                </a:solidFill>
                <a:latin typeface="Verdana"/>
              </a:rPr>
              <a:t>Click to edit the title text format</a:t>
            </a:r>
          </a:p>
        </p:txBody>
      </p:sp>
      <p:sp>
        <p:nvSpPr>
          <p:cNvPr id="5" name="PlaceHolder 2"/>
          <p:cNvSpPr>
            <a:spLocks noGrp="1"/>
          </p:cNvSpPr>
          <p:nvPr>
            <p:ph type="body"/>
          </p:nvPr>
        </p:nvSpPr>
        <p:spPr>
          <a:xfrm>
            <a:off x="544680" y="529920"/>
            <a:ext cx="8866080" cy="4187880"/>
          </a:xfrm>
          <a:prstGeom prst="rect">
            <a:avLst/>
          </a:prstGeom>
          <a:noFill/>
          <a:ln w="0">
            <a:noFill/>
          </a:ln>
        </p:spPr>
        <p:txBody>
          <a:bodyPr lIns="182880" tIns="91440" rIns="90000" bIns="46800" anchor="t">
            <a:normAutofit/>
          </a:bodyPr>
          <a:lstStyle/>
          <a:p>
            <a:pPr marL="264960" indent="-264960">
              <a:spcBef>
                <a:spcPts val="249"/>
              </a:spcBef>
              <a:buClr>
                <a:srgbClr val="F07F09"/>
              </a:buClr>
              <a:buSzPct val="80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Click to edit the outline text format</a:t>
            </a:r>
          </a:p>
          <a:p>
            <a:pPr marL="547560" lvl="1" indent="-199800">
              <a:spcBef>
                <a:spcPts val="249"/>
              </a:spcBef>
              <a:buClr>
                <a:srgbClr val="F07F09"/>
              </a:buClr>
              <a:buFont typeface="Verdana"/>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Second Outline Level</a:t>
            </a:r>
          </a:p>
          <a:p>
            <a:pPr marL="785880" lvl="2" indent="-182520">
              <a:spcBef>
                <a:spcPts val="249"/>
              </a:spcBef>
              <a:buClr>
                <a:srgbClr val="ED3742"/>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Third Outline Level</a:t>
            </a:r>
          </a:p>
          <a:p>
            <a:pPr marL="1023840" lvl="3" indent="-182520">
              <a:spcBef>
                <a:spcPts val="249"/>
              </a:spcBef>
              <a:buClr>
                <a:srgbClr val="ED3742"/>
              </a:buClr>
              <a:buSzPct val="112000"/>
              <a:buFont typeface="Verdana"/>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Fourth Outline Level</a:t>
            </a:r>
          </a:p>
          <a:p>
            <a:pPr marL="1279440" lvl="4" indent="-182520">
              <a:spcBef>
                <a:spcPts val="249"/>
              </a:spcBef>
              <a:buClr>
                <a:srgbClr val="4A85BF"/>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Fifth Outline Level</a:t>
            </a:r>
          </a:p>
          <a:p>
            <a:pPr marL="1279440" lvl="5" indent="-182520">
              <a:spcBef>
                <a:spcPts val="249"/>
              </a:spcBef>
              <a:buClr>
                <a:srgbClr val="000000"/>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Sixth Outline Level</a:t>
            </a:r>
          </a:p>
          <a:p>
            <a:pPr marL="1279440" lvl="6" indent="-182520">
              <a:spcBef>
                <a:spcPts val="249"/>
              </a:spcBef>
              <a:buClr>
                <a:srgbClr val="000000"/>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Seventh Outline Level</a:t>
            </a:r>
          </a:p>
        </p:txBody>
      </p:sp>
      <p:sp>
        <p:nvSpPr>
          <p:cNvPr id="6" name="PlaceHolder 3"/>
          <p:cNvSpPr>
            <a:spLocks noGrp="1"/>
          </p:cNvSpPr>
          <p:nvPr>
            <p:ph type="dt" idx="1"/>
          </p:nvPr>
        </p:nvSpPr>
        <p:spPr>
          <a:xfrm>
            <a:off x="4090680" y="6111360"/>
            <a:ext cx="2476440" cy="365400"/>
          </a:xfrm>
          <a:prstGeom prst="rect">
            <a:avLst/>
          </a:prstGeom>
          <a:noFill/>
          <a:ln w="0">
            <a:noFill/>
          </a:ln>
        </p:spPr>
        <p:txBody>
          <a:bodyPr lIns="90000" tIns="46800" rIns="90000" bIns="46800" anchor="b">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en-US" sz="1000" b="0" strike="noStrike" spc="-1">
                <a:solidFill>
                  <a:srgbClr val="A7A399"/>
                </a:solidFill>
                <a:latin typeface="Times New Roman"/>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0" strike="noStrike" spc="-1">
                <a:solidFill>
                  <a:srgbClr val="A7A399"/>
                </a:solidFill>
                <a:latin typeface="Times New Roman"/>
              </a:rPr>
              <a:t>&lt;date/time&gt;</a:t>
            </a:r>
            <a:endParaRPr lang="en-US" sz="1000" b="0" strike="noStrike" spc="-1">
              <a:solidFill>
                <a:srgbClr val="000000"/>
              </a:solidFill>
              <a:latin typeface="Times New Roman"/>
            </a:endParaRPr>
          </a:p>
        </p:txBody>
      </p:sp>
      <p:sp>
        <p:nvSpPr>
          <p:cNvPr id="7" name="PlaceHolder 4"/>
          <p:cNvSpPr>
            <a:spLocks noGrp="1"/>
          </p:cNvSpPr>
          <p:nvPr>
            <p:ph type="ftr" idx="2"/>
          </p:nvPr>
        </p:nvSpPr>
        <p:spPr>
          <a:xfrm>
            <a:off x="6567120" y="6111360"/>
            <a:ext cx="2476440" cy="36540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sp>
        <p:nvSpPr>
          <p:cNvPr id="8" name="PlaceHolder 5"/>
          <p:cNvSpPr>
            <a:spLocks noGrp="1"/>
          </p:cNvSpPr>
          <p:nvPr>
            <p:ph type="sldNum" idx="3"/>
          </p:nvPr>
        </p:nvSpPr>
        <p:spPr>
          <a:xfrm>
            <a:off x="9043920" y="6111360"/>
            <a:ext cx="495360" cy="365400"/>
          </a:xfrm>
          <a:prstGeom prst="rect">
            <a:avLst/>
          </a:prstGeom>
          <a:noFill/>
          <a:ln w="0">
            <a:noFill/>
          </a:ln>
        </p:spPr>
        <p:txBody>
          <a:bodyPr lIns="90000" tIns="46800" rIns="90000" bIns="46800" anchor="b">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en-US" sz="1000" b="0" strike="noStrike" spc="-1">
                <a:solidFill>
                  <a:srgbClr val="A7A399"/>
                </a:solidFill>
                <a:latin typeface="Times New Roman"/>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04F5BB5-8D43-46A8-83D0-DEA1A97AC51D}" type="slidenum">
              <a:rPr lang="en-US" sz="1000" b="0" strike="noStrike" spc="-1">
                <a:solidFill>
                  <a:srgbClr val="A7A399"/>
                </a:solidFill>
                <a:latin typeface="Times New Roman"/>
              </a:rPr>
              <a:t>‹#›</a:t>
            </a:fld>
            <a:endParaRPr lang="en-US"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3DED1"/>
        </a:solidFill>
        <a:effectLst/>
      </p:bgPr>
    </p:bg>
    <p:spTree>
      <p:nvGrpSpPr>
        <p:cNvPr id="1" name=""/>
        <p:cNvGrpSpPr/>
        <p:nvPr/>
      </p:nvGrpSpPr>
      <p:grpSpPr>
        <a:xfrm>
          <a:off x="0" y="0"/>
          <a:ext cx="0" cy="0"/>
          <a:chOff x="0" y="0"/>
          <a:chExt cx="0" cy="0"/>
        </a:xfrm>
      </p:grpSpPr>
      <p:sp>
        <p:nvSpPr>
          <p:cNvPr id="90" name="Rounded Rectangle 13"/>
          <p:cNvSpPr/>
          <p:nvPr/>
        </p:nvSpPr>
        <p:spPr>
          <a:xfrm>
            <a:off x="330120" y="328680"/>
            <a:ext cx="9242640" cy="6197400"/>
          </a:xfrm>
          <a:prstGeom prst="roundRect">
            <a:avLst>
              <a:gd name="adj" fmla="val 2079"/>
            </a:avLst>
          </a:prstGeom>
          <a:gradFill rotWithShape="0">
            <a:gsLst>
              <a:gs pos="0">
                <a:srgbClr val="FFFFFF"/>
              </a:gs>
              <a:gs pos="100000">
                <a:srgbClr val="DADADA"/>
              </a:gs>
            </a:gsLst>
            <a:lin ang="5400000"/>
          </a:gradFill>
          <a:ln w="2160" cap="rnd">
            <a:solidFill>
              <a:srgbClr val="A4A3A3"/>
            </a:solidFill>
            <a:miter/>
          </a:ln>
          <a:effectLst>
            <a:outerShdw dist="50760" dir="5400000" rotWithShape="0">
              <a:srgbClr val="000000">
                <a:alpha val="25000"/>
              </a:srgbClr>
            </a:outerShdw>
          </a:effectLst>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grpSp>
        <p:nvGrpSpPr>
          <p:cNvPr id="91" name="Rounded Rectangle 10"/>
          <p:cNvGrpSpPr/>
          <p:nvPr/>
        </p:nvGrpSpPr>
        <p:grpSpPr>
          <a:xfrm>
            <a:off x="450720" y="433440"/>
            <a:ext cx="9004320" cy="4340160"/>
            <a:chOff x="450720" y="433440"/>
            <a:chExt cx="9004320" cy="4340160"/>
          </a:xfrm>
        </p:grpSpPr>
        <p:pic>
          <p:nvPicPr>
            <p:cNvPr id="92" name="Rounded Rectangle 10"/>
            <p:cNvPicPr/>
            <p:nvPr/>
          </p:nvPicPr>
          <p:blipFill>
            <a:blip r:embed="rId14"/>
            <a:stretch/>
          </p:blipFill>
          <p:spPr>
            <a:xfrm>
              <a:off x="450720" y="433440"/>
              <a:ext cx="9004320" cy="4340160"/>
            </a:xfrm>
            <a:prstGeom prst="rect">
              <a:avLst/>
            </a:prstGeom>
            <a:ln w="0">
              <a:noFill/>
            </a:ln>
          </p:spPr>
        </p:pic>
        <p:sp>
          <p:nvSpPr>
            <p:cNvPr id="93" name="Dreptunghi 92"/>
            <p:cNvSpPr/>
            <p:nvPr/>
          </p:nvSpPr>
          <p:spPr>
            <a:xfrm>
              <a:off x="480960" y="461880"/>
              <a:ext cx="8944200" cy="42861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grpSp>
      <p:sp>
        <p:nvSpPr>
          <p:cNvPr id="94"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strike="noStrike" spc="-1">
                <a:solidFill>
                  <a:srgbClr val="FF8D3E"/>
                </a:solidFill>
                <a:latin typeface="Verdana"/>
              </a:rPr>
              <a:t>Click to edit the title text format</a:t>
            </a:r>
          </a:p>
        </p:txBody>
      </p:sp>
      <p:sp>
        <p:nvSpPr>
          <p:cNvPr id="95" name="PlaceHolder 2"/>
          <p:cNvSpPr>
            <a:spLocks noGrp="1"/>
          </p:cNvSpPr>
          <p:nvPr>
            <p:ph type="body"/>
          </p:nvPr>
        </p:nvSpPr>
        <p:spPr>
          <a:xfrm>
            <a:off x="544680" y="529920"/>
            <a:ext cx="8866080" cy="4187880"/>
          </a:xfrm>
          <a:prstGeom prst="rect">
            <a:avLst/>
          </a:prstGeom>
          <a:noFill/>
          <a:ln w="0">
            <a:noFill/>
          </a:ln>
        </p:spPr>
        <p:txBody>
          <a:bodyPr lIns="182880" tIns="91440" rIns="90000" bIns="46800" anchor="t">
            <a:normAutofit/>
          </a:bodyPr>
          <a:lstStyle/>
          <a:p>
            <a:pPr marL="264960" indent="-264960">
              <a:spcBef>
                <a:spcPts val="249"/>
              </a:spcBef>
              <a:buClr>
                <a:srgbClr val="F07F09"/>
              </a:buClr>
              <a:buSzPct val="80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Click to edit the outline text format</a:t>
            </a:r>
          </a:p>
          <a:p>
            <a:pPr marL="547560" lvl="1" indent="-199800">
              <a:spcBef>
                <a:spcPts val="249"/>
              </a:spcBef>
              <a:buClr>
                <a:srgbClr val="F07F09"/>
              </a:buClr>
              <a:buFont typeface="Verdana"/>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Second Outline Level</a:t>
            </a:r>
          </a:p>
          <a:p>
            <a:pPr marL="785880" lvl="2" indent="-182520">
              <a:spcBef>
                <a:spcPts val="249"/>
              </a:spcBef>
              <a:buClr>
                <a:srgbClr val="ED3742"/>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Third Outline Level</a:t>
            </a:r>
          </a:p>
          <a:p>
            <a:pPr marL="1023840" lvl="3" indent="-182520">
              <a:spcBef>
                <a:spcPts val="249"/>
              </a:spcBef>
              <a:buClr>
                <a:srgbClr val="ED3742"/>
              </a:buClr>
              <a:buSzPct val="112000"/>
              <a:buFont typeface="Verdana"/>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Fourth Outline Level</a:t>
            </a:r>
          </a:p>
          <a:p>
            <a:pPr marL="1279440" lvl="4" indent="-182520">
              <a:spcBef>
                <a:spcPts val="249"/>
              </a:spcBef>
              <a:buClr>
                <a:srgbClr val="4A85BF"/>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Fifth Outline Level</a:t>
            </a:r>
          </a:p>
          <a:p>
            <a:pPr marL="1279440" lvl="5" indent="-182520">
              <a:spcBef>
                <a:spcPts val="249"/>
              </a:spcBef>
              <a:buClr>
                <a:srgbClr val="000000"/>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Sixth Outline Level</a:t>
            </a:r>
          </a:p>
          <a:p>
            <a:pPr marL="1279440" lvl="6" indent="-182520">
              <a:spcBef>
                <a:spcPts val="249"/>
              </a:spcBef>
              <a:buClr>
                <a:srgbClr val="000000"/>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Seventh Outline Level</a:t>
            </a:r>
          </a:p>
        </p:txBody>
      </p:sp>
      <p:sp>
        <p:nvSpPr>
          <p:cNvPr id="96" name="PlaceHolder 3"/>
          <p:cNvSpPr>
            <a:spLocks noGrp="1"/>
          </p:cNvSpPr>
          <p:nvPr>
            <p:ph type="dt" idx="7"/>
          </p:nvPr>
        </p:nvSpPr>
        <p:spPr>
          <a:xfrm>
            <a:off x="4090680" y="6111360"/>
            <a:ext cx="2476440" cy="365400"/>
          </a:xfrm>
          <a:prstGeom prst="rect">
            <a:avLst/>
          </a:prstGeom>
          <a:noFill/>
          <a:ln w="0">
            <a:noFill/>
          </a:ln>
        </p:spPr>
        <p:txBody>
          <a:bodyPr lIns="90000" tIns="46800" rIns="90000" bIns="46800" anchor="b">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en-US" sz="1000" b="0" strike="noStrike" spc="-1">
                <a:solidFill>
                  <a:srgbClr val="A7A399"/>
                </a:solidFill>
                <a:latin typeface="Times New Roman"/>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0" strike="noStrike" spc="-1">
                <a:solidFill>
                  <a:srgbClr val="A7A399"/>
                </a:solidFill>
                <a:latin typeface="Times New Roman"/>
              </a:rPr>
              <a:t>&lt;date/time&gt;</a:t>
            </a:r>
            <a:endParaRPr lang="en-US" sz="1000" b="0" strike="noStrike" spc="-1">
              <a:solidFill>
                <a:srgbClr val="000000"/>
              </a:solidFill>
              <a:latin typeface="Times New Roman"/>
            </a:endParaRPr>
          </a:p>
        </p:txBody>
      </p:sp>
      <p:sp>
        <p:nvSpPr>
          <p:cNvPr id="97" name="PlaceHolder 4"/>
          <p:cNvSpPr>
            <a:spLocks noGrp="1"/>
          </p:cNvSpPr>
          <p:nvPr>
            <p:ph type="ftr" idx="8"/>
          </p:nvPr>
        </p:nvSpPr>
        <p:spPr>
          <a:xfrm>
            <a:off x="6567120" y="6111360"/>
            <a:ext cx="2476440" cy="36540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sp>
        <p:nvSpPr>
          <p:cNvPr id="98" name="PlaceHolder 5"/>
          <p:cNvSpPr>
            <a:spLocks noGrp="1"/>
          </p:cNvSpPr>
          <p:nvPr>
            <p:ph type="sldNum" idx="9"/>
          </p:nvPr>
        </p:nvSpPr>
        <p:spPr>
          <a:xfrm>
            <a:off x="9043920" y="6111360"/>
            <a:ext cx="495360" cy="365400"/>
          </a:xfrm>
          <a:prstGeom prst="rect">
            <a:avLst/>
          </a:prstGeom>
          <a:noFill/>
          <a:ln w="0">
            <a:noFill/>
          </a:ln>
        </p:spPr>
        <p:txBody>
          <a:bodyPr lIns="90000" tIns="46800" rIns="90000" bIns="46800" anchor="b">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en-US" sz="1000" b="0" strike="noStrike" spc="-1">
                <a:solidFill>
                  <a:srgbClr val="A7A399"/>
                </a:solidFill>
                <a:latin typeface="Times New Roman"/>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7C2907B-152C-41A5-ABEC-1FEDD4D83CC8}" type="slidenum">
              <a:rPr lang="en-US" sz="1000" b="0" strike="noStrike" spc="-1">
                <a:solidFill>
                  <a:srgbClr val="A7A399"/>
                </a:solidFill>
                <a:latin typeface="Times New Roman"/>
              </a:rPr>
              <a:t>‹#›</a:t>
            </a:fld>
            <a:endParaRPr lang="en-US"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3DED1"/>
        </a:solidFill>
        <a:effectLst/>
      </p:bgPr>
    </p:bg>
    <p:spTree>
      <p:nvGrpSpPr>
        <p:cNvPr id="1" name=""/>
        <p:cNvGrpSpPr/>
        <p:nvPr/>
      </p:nvGrpSpPr>
      <p:grpSpPr>
        <a:xfrm>
          <a:off x="0" y="0"/>
          <a:ext cx="0" cy="0"/>
          <a:chOff x="0" y="0"/>
          <a:chExt cx="0" cy="0"/>
        </a:xfrm>
      </p:grpSpPr>
      <p:sp>
        <p:nvSpPr>
          <p:cNvPr id="135" name="Rounded Rectangle 6"/>
          <p:cNvSpPr/>
          <p:nvPr/>
        </p:nvSpPr>
        <p:spPr>
          <a:xfrm>
            <a:off x="330120" y="328680"/>
            <a:ext cx="9242640" cy="6197400"/>
          </a:xfrm>
          <a:prstGeom prst="roundRect">
            <a:avLst>
              <a:gd name="adj" fmla="val 2079"/>
            </a:avLst>
          </a:prstGeom>
          <a:gradFill rotWithShape="0">
            <a:gsLst>
              <a:gs pos="0">
                <a:srgbClr val="FFFFFF"/>
              </a:gs>
              <a:gs pos="100000">
                <a:srgbClr val="DADADA"/>
              </a:gs>
            </a:gsLst>
            <a:lin ang="5400000"/>
          </a:gradFill>
          <a:ln w="2160" cap="rnd">
            <a:solidFill>
              <a:srgbClr val="A4A3A3"/>
            </a:solidFill>
            <a:miter/>
          </a:ln>
          <a:effectLst>
            <a:outerShdw dist="50760" dir="5400000" rotWithShape="0">
              <a:srgbClr val="000000">
                <a:alpha val="25000"/>
              </a:srgbClr>
            </a:outerShdw>
          </a:effectLst>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sp>
        <p:nvSpPr>
          <p:cNvPr id="136" name="PlaceHolder 1"/>
          <p:cNvSpPr>
            <a:spLocks noGrp="1"/>
          </p:cNvSpPr>
          <p:nvPr>
            <p:ph type="title"/>
          </p:nvPr>
        </p:nvSpPr>
        <p:spPr>
          <a:xfrm>
            <a:off x="544680" y="4986000"/>
            <a:ext cx="8866080" cy="105084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strike="noStrike" spc="-1">
                <a:solidFill>
                  <a:srgbClr val="FF8D3E"/>
                </a:solidFill>
                <a:latin typeface="Verdana"/>
              </a:rPr>
              <a:t>Click to edit the title text format</a:t>
            </a:r>
          </a:p>
        </p:txBody>
      </p:sp>
      <p:sp>
        <p:nvSpPr>
          <p:cNvPr id="137" name="PlaceHolder 2"/>
          <p:cNvSpPr>
            <a:spLocks noGrp="1"/>
          </p:cNvSpPr>
          <p:nvPr>
            <p:ph type="body"/>
          </p:nvPr>
        </p:nvSpPr>
        <p:spPr>
          <a:xfrm>
            <a:off x="544680" y="529920"/>
            <a:ext cx="8866080" cy="4187880"/>
          </a:xfrm>
          <a:prstGeom prst="rect">
            <a:avLst/>
          </a:prstGeom>
          <a:noFill/>
          <a:ln w="0">
            <a:noFill/>
          </a:ln>
        </p:spPr>
        <p:txBody>
          <a:bodyPr lIns="182880" tIns="91440" rIns="90000" bIns="46800" anchor="t">
            <a:normAutofit/>
          </a:bodyPr>
          <a:lstStyle/>
          <a:p>
            <a:pPr marL="264960" indent="-264960">
              <a:spcBef>
                <a:spcPts val="249"/>
              </a:spcBef>
              <a:buClr>
                <a:srgbClr val="F07F09"/>
              </a:buClr>
              <a:buSzPct val="80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Click to edit the outline text format</a:t>
            </a:r>
          </a:p>
          <a:p>
            <a:pPr marL="547560" lvl="1" indent="-199800">
              <a:spcBef>
                <a:spcPts val="249"/>
              </a:spcBef>
              <a:buClr>
                <a:srgbClr val="F07F09"/>
              </a:buClr>
              <a:buFont typeface="Verdana"/>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Second Outline Level</a:t>
            </a:r>
          </a:p>
          <a:p>
            <a:pPr marL="785880" lvl="2" indent="-182520">
              <a:spcBef>
                <a:spcPts val="249"/>
              </a:spcBef>
              <a:buClr>
                <a:srgbClr val="ED3742"/>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Third Outline Level</a:t>
            </a:r>
          </a:p>
          <a:p>
            <a:pPr marL="1023840" lvl="3" indent="-182520">
              <a:spcBef>
                <a:spcPts val="249"/>
              </a:spcBef>
              <a:buClr>
                <a:srgbClr val="ED3742"/>
              </a:buClr>
              <a:buSzPct val="112000"/>
              <a:buFont typeface="Verdana"/>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Fourth Outline Level</a:t>
            </a:r>
          </a:p>
          <a:p>
            <a:pPr marL="1279440" lvl="4" indent="-182520">
              <a:spcBef>
                <a:spcPts val="249"/>
              </a:spcBef>
              <a:buClr>
                <a:srgbClr val="4A85BF"/>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Fifth Outline Level</a:t>
            </a:r>
          </a:p>
          <a:p>
            <a:pPr marL="1279440" lvl="5" indent="-182520">
              <a:spcBef>
                <a:spcPts val="249"/>
              </a:spcBef>
              <a:buClr>
                <a:srgbClr val="000000"/>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Sixth Outline Level</a:t>
            </a:r>
          </a:p>
          <a:p>
            <a:pPr marL="1279440" lvl="6" indent="-182520">
              <a:spcBef>
                <a:spcPts val="249"/>
              </a:spcBef>
              <a:buClr>
                <a:srgbClr val="000000"/>
              </a:buClr>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strike="noStrike" spc="-1">
                <a:solidFill>
                  <a:srgbClr val="000000"/>
                </a:solidFill>
                <a:latin typeface="Verdana"/>
              </a:rPr>
              <a:t>Seventh Outline Level</a:t>
            </a:r>
          </a:p>
        </p:txBody>
      </p:sp>
      <p:sp>
        <p:nvSpPr>
          <p:cNvPr id="138" name="PlaceHolder 3"/>
          <p:cNvSpPr>
            <a:spLocks noGrp="1"/>
          </p:cNvSpPr>
          <p:nvPr>
            <p:ph type="dt" idx="10"/>
          </p:nvPr>
        </p:nvSpPr>
        <p:spPr>
          <a:xfrm>
            <a:off x="4090680" y="6111360"/>
            <a:ext cx="2476440" cy="365400"/>
          </a:xfrm>
          <a:prstGeom prst="rect">
            <a:avLst/>
          </a:prstGeom>
          <a:noFill/>
          <a:ln w="0">
            <a:noFill/>
          </a:ln>
        </p:spPr>
        <p:txBody>
          <a:bodyPr lIns="90000" tIns="46800" rIns="90000" bIns="46800" anchor="b">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en-US" sz="1000" b="0" strike="noStrike" spc="-1">
                <a:solidFill>
                  <a:srgbClr val="A7A399"/>
                </a:solidFill>
                <a:latin typeface="Times New Roman"/>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0" strike="noStrike" spc="-1">
                <a:solidFill>
                  <a:srgbClr val="A7A399"/>
                </a:solidFill>
                <a:latin typeface="Times New Roman"/>
              </a:rPr>
              <a:t>&lt;date/time&gt;</a:t>
            </a:r>
            <a:endParaRPr lang="en-US" sz="1000" b="0" strike="noStrike" spc="-1">
              <a:solidFill>
                <a:srgbClr val="000000"/>
              </a:solidFill>
              <a:latin typeface="Times New Roman"/>
            </a:endParaRPr>
          </a:p>
        </p:txBody>
      </p:sp>
      <p:sp>
        <p:nvSpPr>
          <p:cNvPr id="139" name="PlaceHolder 4"/>
          <p:cNvSpPr>
            <a:spLocks noGrp="1"/>
          </p:cNvSpPr>
          <p:nvPr>
            <p:ph type="ftr" idx="11"/>
          </p:nvPr>
        </p:nvSpPr>
        <p:spPr>
          <a:xfrm>
            <a:off x="6567120" y="6111360"/>
            <a:ext cx="2476440" cy="36540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0" strike="noStrike" spc="-1">
              <a:solidFill>
                <a:srgbClr val="000000"/>
              </a:solidFill>
              <a:latin typeface="Arial"/>
            </a:endParaRPr>
          </a:p>
        </p:txBody>
      </p:sp>
      <p:sp>
        <p:nvSpPr>
          <p:cNvPr id="140" name="PlaceHolder 5"/>
          <p:cNvSpPr>
            <a:spLocks noGrp="1"/>
          </p:cNvSpPr>
          <p:nvPr>
            <p:ph type="sldNum" idx="12"/>
          </p:nvPr>
        </p:nvSpPr>
        <p:spPr>
          <a:xfrm>
            <a:off x="9043920" y="6111360"/>
            <a:ext cx="495360" cy="365400"/>
          </a:xfrm>
          <a:prstGeom prst="rect">
            <a:avLst/>
          </a:prstGeom>
          <a:noFill/>
          <a:ln w="0">
            <a:noFill/>
          </a:ln>
        </p:spPr>
        <p:txBody>
          <a:bodyPr lIns="90000" tIns="46800" rIns="90000" bIns="46800" anchor="b">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en-US" sz="1000" b="0" strike="noStrike" spc="-1">
                <a:solidFill>
                  <a:srgbClr val="A7A399"/>
                </a:solidFill>
                <a:latin typeface="Times New Roman"/>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016EAD4-5149-4E27-835C-3249C25240E0}" type="slidenum">
              <a:rPr lang="en-US" sz="1000" b="0" strike="noStrike" spc="-1">
                <a:solidFill>
                  <a:srgbClr val="A7A399"/>
                </a:solidFill>
                <a:latin typeface="Times New Roman"/>
              </a:rPr>
              <a:t>‹#›</a:t>
            </a:fld>
            <a:endParaRPr lang="en-US"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97298-D3DB-6AF2-C2C3-33EC413A7642}"/>
            </a:ext>
          </a:extLst>
        </p:cNvPr>
        <p:cNvGrpSpPr/>
        <p:nvPr/>
      </p:nvGrpSpPr>
      <p:grpSpPr>
        <a:xfrm>
          <a:off x="0" y="0"/>
          <a:ext cx="0" cy="0"/>
          <a:chOff x="0" y="0"/>
          <a:chExt cx="0" cy="0"/>
        </a:xfrm>
      </p:grpSpPr>
      <p:pic>
        <p:nvPicPr>
          <p:cNvPr id="220" name="Rectangle 3">
            <a:extLst>
              <a:ext uri="{FF2B5EF4-FFF2-40B4-BE49-F238E27FC236}">
                <a16:creationId xmlns:a16="http://schemas.microsoft.com/office/drawing/2014/main" id="{37B447B3-73B4-F585-07D4-AEEC65F30AB5}"/>
              </a:ext>
            </a:extLst>
          </p:cNvPr>
          <p:cNvPicPr/>
          <p:nvPr/>
        </p:nvPicPr>
        <p:blipFill>
          <a:blip r:embed="rId2">
            <a:extLst>
              <a:ext uri="{28A0092B-C50C-407E-A947-70E740481C1C}">
                <a14:useLocalDpi xmlns:a14="http://schemas.microsoft.com/office/drawing/2010/main" val="0"/>
              </a:ext>
            </a:extLst>
          </a:blip>
          <a:srcRect/>
          <a:stretch/>
        </p:blipFill>
        <p:spPr>
          <a:xfrm>
            <a:off x="641130" y="557048"/>
            <a:ext cx="8681545" cy="3536487"/>
          </a:xfrm>
          <a:prstGeom prst="rect">
            <a:avLst/>
          </a:prstGeom>
          <a:ln w="0">
            <a:noFill/>
          </a:ln>
        </p:spPr>
      </p:pic>
      <p:sp>
        <p:nvSpPr>
          <p:cNvPr id="3" name="Rectangle 2">
            <a:extLst>
              <a:ext uri="{FF2B5EF4-FFF2-40B4-BE49-F238E27FC236}">
                <a16:creationId xmlns:a16="http://schemas.microsoft.com/office/drawing/2014/main" id="{F9AF92DB-6EA8-695E-B3DC-CB1C3804C10C}"/>
              </a:ext>
            </a:extLst>
          </p:cNvPr>
          <p:cNvSpPr/>
          <p:nvPr/>
        </p:nvSpPr>
        <p:spPr>
          <a:xfrm>
            <a:off x="421838" y="4093535"/>
            <a:ext cx="9063911" cy="2308324"/>
          </a:xfrm>
          <a:prstGeom prst="rect">
            <a:avLst/>
          </a:prstGeom>
          <a:noFill/>
        </p:spPr>
        <p:txBody>
          <a:bodyPr wrap="square" lIns="91440" tIns="45720" rIns="91440" bIns="45720">
            <a:spAutoFit/>
          </a:bodyPr>
          <a:lstStyle/>
          <a:p>
            <a:pPr algn="ctr"/>
            <a:r>
              <a:rPr lang="ro-RO" sz="2400" b="0" cap="none" spc="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Campanie de  promovare </a:t>
            </a: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 </a:t>
            </a:r>
            <a:r>
              <a:rPr lang="ro-RO"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învățământului liceal tehnologic inclusiv dual</a:t>
            </a:r>
          </a:p>
          <a:p>
            <a:pPr algn="ctr"/>
            <a:r>
              <a:rPr lang="ro-RO" sz="2400" i="1" dirty="0">
                <a:ln w="0"/>
                <a:solidFill>
                  <a:srgbClr val="0000FF"/>
                </a:solidFill>
                <a:effectLst>
                  <a:reflection blurRad="6350" stA="53000" endA="300" endPos="35500" dir="5400000" sy="-90000" algn="bl" rotWithShape="0"/>
                </a:effectLst>
              </a:rPr>
              <a:t>Construiesc viitorul meu profesional</a:t>
            </a:r>
          </a:p>
          <a:p>
            <a:pPr algn="ctr"/>
            <a:endParaRPr lang="ro-RO"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ro-RO"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Caravana </a:t>
            </a:r>
            <a:r>
              <a:rPr lang="ro-RO" sz="2400" i="1" dirty="0">
                <a:ln w="0"/>
                <a:solidFill>
                  <a:srgbClr val="CC0000"/>
                </a:solidFill>
                <a:effectLst>
                  <a:reflection blurRad="6350" stA="53000" endA="300" endPos="35500" dir="5400000" sy="-90000" algn="bl" rotWithShape="0"/>
                </a:effectLst>
              </a:rPr>
              <a:t>Start în carieră</a:t>
            </a:r>
            <a:r>
              <a:rPr lang="ro-RO" sz="2400" b="0" i="1" cap="none" spc="0" dirty="0">
                <a:ln w="0"/>
                <a:solidFill>
                  <a:srgbClr val="CC0000"/>
                </a:solidFill>
                <a:effectLst>
                  <a:reflection blurRad="6350" stA="53000" endA="300" endPos="35500" dir="5400000" sy="-90000" algn="bl" rotWithShape="0"/>
                </a:effectLst>
              </a:rPr>
              <a:t> </a:t>
            </a:r>
          </a:p>
          <a:p>
            <a:pPr algn="ctr"/>
            <a:r>
              <a:rPr lang="ro-RO" sz="2400" i="1" dirty="0">
                <a:ln w="0"/>
                <a:effectLst>
                  <a:reflection blurRad="6350" stA="53000" endA="300" endPos="35500" dir="5400000" sy="-90000" algn="bl" rotWithShape="0"/>
                </a:effectLst>
              </a:rPr>
              <a:t>18.03.2026</a:t>
            </a:r>
            <a:endParaRPr lang="en-US" sz="2400" b="0" i="1" cap="none" spc="0" dirty="0">
              <a:ln w="0"/>
              <a:effectLst>
                <a:reflection blurRad="6350" stA="53000" endA="300" endPos="35500" dir="5400000" sy="-90000" algn="bl" rotWithShape="0"/>
              </a:effectLst>
            </a:endParaRPr>
          </a:p>
        </p:txBody>
      </p:sp>
    </p:spTree>
    <p:extLst>
      <p:ext uri="{BB962C8B-B14F-4D97-AF65-F5344CB8AC3E}">
        <p14:creationId xmlns:p14="http://schemas.microsoft.com/office/powerpoint/2010/main" val="1609330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extBox 6"/>
          <p:cNvSpPr/>
          <p:nvPr/>
        </p:nvSpPr>
        <p:spPr>
          <a:xfrm>
            <a:off x="1627200" y="399496"/>
            <a:ext cx="6997680" cy="520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800" b="1" strike="noStrike" spc="-1" dirty="0">
                <a:solidFill>
                  <a:srgbClr val="04617B"/>
                </a:solidFill>
                <a:latin typeface="Times New Roman"/>
                <a:ea typeface="Times New Roman"/>
              </a:rPr>
              <a:t>ÎNVĂŢĂMÂNT LICEAL SERAL </a:t>
            </a:r>
            <a:endParaRPr lang="en-US" sz="2800" b="0" strike="noStrike" spc="-1" dirty="0">
              <a:solidFill>
                <a:srgbClr val="000000"/>
              </a:solidFill>
              <a:latin typeface="Arial"/>
            </a:endParaRPr>
          </a:p>
        </p:txBody>
      </p:sp>
      <p:sp>
        <p:nvSpPr>
          <p:cNvPr id="4" name="TextBox 3">
            <a:extLst>
              <a:ext uri="{FF2B5EF4-FFF2-40B4-BE49-F238E27FC236}">
                <a16:creationId xmlns:a16="http://schemas.microsoft.com/office/drawing/2014/main" id="{D4FA8FA4-BDC9-919E-DEE1-25CE598B0211}"/>
              </a:ext>
            </a:extLst>
          </p:cNvPr>
          <p:cNvSpPr txBox="1"/>
          <p:nvPr/>
        </p:nvSpPr>
        <p:spPr>
          <a:xfrm>
            <a:off x="2477294" y="983005"/>
            <a:ext cx="4953000" cy="369332"/>
          </a:xfrm>
          <a:prstGeom prst="rect">
            <a:avLst/>
          </a:prstGeom>
          <a:noFill/>
        </p:spPr>
        <p:txBody>
          <a:bodyPr wrap="square">
            <a:spAutoFit/>
          </a:bodyPr>
          <a:lstStyle/>
          <a:p>
            <a:pPr algn="ctr"/>
            <a:r>
              <a:rPr lang="ro-RO" sz="1800" b="1" strike="noStrike" spc="-1" dirty="0">
                <a:solidFill>
                  <a:srgbClr val="000000"/>
                </a:solidFill>
                <a:latin typeface="Cambria"/>
                <a:ea typeface="Arial"/>
              </a:rPr>
              <a:t>CLASA a IX-a</a:t>
            </a:r>
            <a:endParaRPr lang="en-US" dirty="0"/>
          </a:p>
        </p:txBody>
      </p:sp>
      <p:sp>
        <p:nvSpPr>
          <p:cNvPr id="2" name="Rectangle 5">
            <a:extLst>
              <a:ext uri="{FF2B5EF4-FFF2-40B4-BE49-F238E27FC236}">
                <a16:creationId xmlns:a16="http://schemas.microsoft.com/office/drawing/2014/main" id="{F9BE858D-0871-17AF-4AC6-0E4E7AC4DEEF}"/>
              </a:ext>
            </a:extLst>
          </p:cNvPr>
          <p:cNvSpPr/>
          <p:nvPr/>
        </p:nvSpPr>
        <p:spPr>
          <a:xfrm>
            <a:off x="591064" y="1395239"/>
            <a:ext cx="8920797" cy="1214821"/>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nSpc>
                <a:spcPct val="120000"/>
              </a:lnSpc>
              <a:spcAft>
                <a:spcPts val="11"/>
              </a:spcAft>
              <a:buClr>
                <a:srgbClr val="FF0000"/>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u="sng" spc="-1" dirty="0">
                <a:solidFill>
                  <a:srgbClr val="FF0000"/>
                </a:solidFill>
                <a:latin typeface="Cambria"/>
                <a:ea typeface="Arial"/>
              </a:rPr>
              <a:t>DOMENIUL: MECANICĂ</a:t>
            </a:r>
            <a:endParaRPr lang="en-US" sz="2400" spc="-1" dirty="0">
              <a:solidFill>
                <a:srgbClr val="000000"/>
              </a:solidFill>
            </a:endParaRPr>
          </a:p>
          <a:p>
            <a:pPr marL="60325">
              <a:spcAft>
                <a:spcPts val="11"/>
              </a:spcAft>
              <a:buFont typeface="Wingdings" panose="05000000000000000000" pitchFamily="2" charset="2"/>
              <a:buChar char="v"/>
              <a:tabLst>
                <a:tab pos="517525" algn="l"/>
                <a:tab pos="1828800" algn="l"/>
                <a:tab pos="2743200" algn="l"/>
                <a:tab pos="3657600" algn="l"/>
                <a:tab pos="4572000" algn="l"/>
                <a:tab pos="5486400" algn="l"/>
                <a:tab pos="6400800" algn="l"/>
                <a:tab pos="7315200" algn="l"/>
                <a:tab pos="8229600" algn="l"/>
                <a:tab pos="9144000" algn="l"/>
                <a:tab pos="10058400" algn="l"/>
              </a:tabLst>
            </a:pPr>
            <a:r>
              <a:rPr lang="en-US" sz="2000" spc="-1" dirty="0">
                <a:solidFill>
                  <a:srgbClr val="FF0000"/>
                </a:solidFill>
                <a:latin typeface="Cambria"/>
                <a:ea typeface="Arial"/>
              </a:rPr>
              <a:t> </a:t>
            </a:r>
            <a:r>
              <a:rPr lang="ro-RO" sz="2000" spc="-1" dirty="0">
                <a:latin typeface="Cambria"/>
                <a:ea typeface="Arial"/>
              </a:rPr>
              <a:t>CALIFICAREA: </a:t>
            </a:r>
            <a:r>
              <a:rPr lang="ro-RO" sz="2000" b="1" spc="-1" dirty="0">
                <a:latin typeface="Cambria"/>
              </a:rPr>
              <a:t>TEHNICIAN MECANIC PENTRU ÎNTREȚINERE ȘI REPARAȚII </a:t>
            </a:r>
          </a:p>
          <a:p>
            <a:pPr marL="60325">
              <a:spcAft>
                <a:spcPts val="11"/>
              </a:spcAft>
              <a:tabLst>
                <a:tab pos="517525" algn="l"/>
                <a:tab pos="1828800" algn="l"/>
                <a:tab pos="2743200" algn="l"/>
                <a:tab pos="3657600" algn="l"/>
                <a:tab pos="4572000" algn="l"/>
                <a:tab pos="5486400" algn="l"/>
                <a:tab pos="6400800" algn="l"/>
                <a:tab pos="7315200" algn="l"/>
                <a:tab pos="8229600" algn="l"/>
                <a:tab pos="9144000" algn="l"/>
                <a:tab pos="10058400" algn="l"/>
              </a:tabLst>
            </a:pPr>
            <a:r>
              <a:rPr lang="ro-RO" sz="2000" b="1" spc="-1" dirty="0">
                <a:solidFill>
                  <a:srgbClr val="7030A0"/>
                </a:solidFill>
                <a:latin typeface="Cambria"/>
              </a:rPr>
              <a:t>                                                                                                                                     </a:t>
            </a:r>
            <a:r>
              <a:rPr lang="ro-RO" sz="2400" b="1" spc="-1" dirty="0">
                <a:solidFill>
                  <a:srgbClr val="7030A0"/>
                </a:solidFill>
                <a:latin typeface="Cambria"/>
              </a:rPr>
              <a:t>30</a:t>
            </a:r>
            <a:r>
              <a:rPr lang="en-US" sz="2400" b="1" strike="noStrike" spc="-1" dirty="0">
                <a:solidFill>
                  <a:srgbClr val="7030A0"/>
                </a:solidFill>
                <a:latin typeface="Cambria"/>
                <a:ea typeface="Arial"/>
              </a:rPr>
              <a:t> locuri</a:t>
            </a:r>
            <a:endParaRPr lang="en-US" sz="2400" b="0" strike="noStrike" spc="-1" dirty="0">
              <a:solidFill>
                <a:srgbClr val="7030A0"/>
              </a:solidFill>
              <a:latin typeface="Arial"/>
            </a:endParaRPr>
          </a:p>
        </p:txBody>
      </p:sp>
      <p:pic>
        <p:nvPicPr>
          <p:cNvPr id="3" name="Imagine 2" descr="O imagine care conține persoană, îmbrăcăminte, în aer liber, cer&#10;&#10;Conținutul generat de inteligența artificială poate fi incorect.">
            <a:extLst>
              <a:ext uri="{FF2B5EF4-FFF2-40B4-BE49-F238E27FC236}">
                <a16:creationId xmlns:a16="http://schemas.microsoft.com/office/drawing/2014/main" id="{3D6FB1B4-2750-A82E-AB08-098960C88C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781" y="2434931"/>
            <a:ext cx="3016469" cy="4023573"/>
          </a:xfrm>
          <a:prstGeom prst="rect">
            <a:avLst/>
          </a:prstGeom>
          <a:noFill/>
          <a:ln>
            <a:noFill/>
          </a:ln>
          <a:scene3d>
            <a:camera prst="orthographicFront"/>
            <a:lightRig rig="threePt" dir="t"/>
          </a:scene3d>
          <a:sp3d contourW="12700">
            <a:bevelT/>
            <a:contourClr>
              <a:schemeClr val="tx1"/>
            </a:contourClr>
          </a:sp3d>
        </p:spPr>
      </p:pic>
      <p:pic>
        <p:nvPicPr>
          <p:cNvPr id="5" name="Imagine 4" descr="O imagine care conține îmbrăcăminte, persoană, în aer liber, încălțăminte&#10;&#10;Conținutul generat de inteligența artificială poate fi incorect.">
            <a:extLst>
              <a:ext uri="{FF2B5EF4-FFF2-40B4-BE49-F238E27FC236}">
                <a16:creationId xmlns:a16="http://schemas.microsoft.com/office/drawing/2014/main" id="{9DF453E4-C1AE-6945-070E-B0E7A981FC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020" y="2804912"/>
            <a:ext cx="4607518" cy="3455186"/>
          </a:xfrm>
          <a:prstGeom prst="rect">
            <a:avLst/>
          </a:prstGeom>
          <a:noFill/>
          <a:ln>
            <a:noFill/>
          </a:ln>
          <a:scene3d>
            <a:camera prst="orthographicFront"/>
            <a:lightRig rig="threePt" dir="t"/>
          </a:scene3d>
          <a:sp3d contourW="12700">
            <a:bevelT/>
            <a:contourClr>
              <a:schemeClr val="tx1"/>
            </a:contourClr>
          </a:sp3d>
        </p:spPr>
      </p:pic>
    </p:spTree>
    <p:extLst>
      <p:ext uri="{BB962C8B-B14F-4D97-AF65-F5344CB8AC3E}">
        <p14:creationId xmlns:p14="http://schemas.microsoft.com/office/powerpoint/2010/main" val="1477335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ctangle 5"/>
          <p:cNvSpPr/>
          <p:nvPr/>
        </p:nvSpPr>
        <p:spPr>
          <a:xfrm>
            <a:off x="376998" y="1515212"/>
            <a:ext cx="9153591" cy="829331"/>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nSpc>
                <a:spcPct val="120000"/>
              </a:lnSpc>
              <a:spcAft>
                <a:spcPts val="11"/>
              </a:spcAft>
              <a:buClr>
                <a:srgbClr val="FF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1" u="sng" strike="noStrike" spc="-1" dirty="0">
                <a:solidFill>
                  <a:srgbClr val="FF0000"/>
                </a:solidFill>
                <a:uFillTx/>
                <a:latin typeface="Cambria"/>
                <a:ea typeface="Arial"/>
              </a:rPr>
              <a:t>DOMENIUL: CONSTRUCȚII, INSTALAȚII ȘI LUCRĂRI PUBLICE   </a:t>
            </a:r>
            <a:endParaRPr lang="en-US" sz="1800" b="0" strike="noStrike" spc="-1" dirty="0">
              <a:solidFill>
                <a:srgbClr val="000000"/>
              </a:solidFill>
              <a:latin typeface="Arial"/>
            </a:endParaRPr>
          </a:p>
          <a:p>
            <a:pPr>
              <a:lnSpc>
                <a:spcPct val="120000"/>
              </a:lnSpc>
              <a:spcAft>
                <a:spcPts val="11"/>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mbria"/>
                <a:ea typeface="Arial"/>
              </a:rPr>
              <a:t>CALIFICAREA: </a:t>
            </a:r>
            <a:r>
              <a:rPr lang="ro-RO" sz="1800" b="1" strike="noStrike" spc="-1" dirty="0">
                <a:solidFill>
                  <a:srgbClr val="000000"/>
                </a:solidFill>
                <a:latin typeface="Cambria"/>
              </a:rPr>
              <a:t>INSTALATOR INSTALAȚII TEHNICO-SANITARE ȘI DE GAZE</a:t>
            </a:r>
            <a:r>
              <a:rPr lang="ro-RO" spc="-1" dirty="0">
                <a:solidFill>
                  <a:srgbClr val="000000"/>
                </a:solidFill>
                <a:latin typeface="Arial"/>
              </a:rPr>
              <a:t>     </a:t>
            </a:r>
            <a:r>
              <a:rPr lang="ro-RO" sz="2400" b="1" spc="-1" dirty="0">
                <a:solidFill>
                  <a:srgbClr val="7030A0"/>
                </a:solidFill>
                <a:latin typeface="Cambria"/>
                <a:ea typeface="Arial"/>
              </a:rPr>
              <a:t>30</a:t>
            </a:r>
            <a:r>
              <a:rPr lang="en-US" sz="2400" b="1" spc="-1" dirty="0">
                <a:solidFill>
                  <a:srgbClr val="7030A0"/>
                </a:solidFill>
                <a:latin typeface="Cambria"/>
                <a:ea typeface="Arial"/>
              </a:rPr>
              <a:t> locuri</a:t>
            </a:r>
            <a:endParaRPr lang="en-US" sz="2400" spc="-1" dirty="0">
              <a:solidFill>
                <a:srgbClr val="7030A0"/>
              </a:solidFill>
            </a:endParaRPr>
          </a:p>
        </p:txBody>
      </p:sp>
      <p:sp>
        <p:nvSpPr>
          <p:cNvPr id="249" name="TextBox 6"/>
          <p:cNvSpPr/>
          <p:nvPr/>
        </p:nvSpPr>
        <p:spPr>
          <a:xfrm>
            <a:off x="1627200" y="625320"/>
            <a:ext cx="6997680" cy="520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800" b="1" strike="noStrike" spc="-1" dirty="0">
                <a:solidFill>
                  <a:srgbClr val="04617B"/>
                </a:solidFill>
                <a:latin typeface="Times New Roman"/>
                <a:ea typeface="Times New Roman"/>
              </a:rPr>
              <a:t>ÎNVĂŢĂMÂNT LICEAL SERAL </a:t>
            </a:r>
            <a:endParaRPr lang="en-US" sz="2800" b="0" strike="noStrike" spc="-1" dirty="0">
              <a:solidFill>
                <a:srgbClr val="000000"/>
              </a:solidFill>
              <a:latin typeface="Arial"/>
            </a:endParaRPr>
          </a:p>
        </p:txBody>
      </p:sp>
      <p:sp>
        <p:nvSpPr>
          <p:cNvPr id="4" name="TextBox 3">
            <a:extLst>
              <a:ext uri="{FF2B5EF4-FFF2-40B4-BE49-F238E27FC236}">
                <a16:creationId xmlns:a16="http://schemas.microsoft.com/office/drawing/2014/main" id="{D4FA8FA4-BDC9-919E-DEE1-25CE598B0211}"/>
              </a:ext>
            </a:extLst>
          </p:cNvPr>
          <p:cNvSpPr txBox="1"/>
          <p:nvPr/>
        </p:nvSpPr>
        <p:spPr>
          <a:xfrm>
            <a:off x="2917640" y="1145880"/>
            <a:ext cx="4953000" cy="369332"/>
          </a:xfrm>
          <a:prstGeom prst="rect">
            <a:avLst/>
          </a:prstGeom>
          <a:noFill/>
        </p:spPr>
        <p:txBody>
          <a:bodyPr wrap="square">
            <a:spAutoFit/>
          </a:bodyPr>
          <a:lstStyle/>
          <a:p>
            <a:pPr algn="ctr"/>
            <a:r>
              <a:rPr lang="ro-RO" sz="1800" b="1" strike="noStrike" spc="-1" dirty="0">
                <a:solidFill>
                  <a:srgbClr val="000000"/>
                </a:solidFill>
                <a:latin typeface="Cambria"/>
                <a:ea typeface="Arial"/>
              </a:rPr>
              <a:t>CLASA a XI-a, MODULUL 3</a:t>
            </a:r>
            <a:endParaRPr lang="en-US" dirty="0"/>
          </a:p>
        </p:txBody>
      </p:sp>
      <p:pic>
        <p:nvPicPr>
          <p:cNvPr id="5" name="Imagine 4" descr="O imagine care conține persoană, interior, perete, în pregătire&#10;&#10;Descriere generată automat">
            <a:extLst>
              <a:ext uri="{FF2B5EF4-FFF2-40B4-BE49-F238E27FC236}">
                <a16:creationId xmlns:a16="http://schemas.microsoft.com/office/drawing/2014/main" id="{618D9F2C-E993-1221-B9E4-7BC9EE3A7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224" y="2628708"/>
            <a:ext cx="3772215" cy="36039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ine 8" descr="O imagine care conține persoană, interior, plafon, perete&#10;&#10;Descriere generată automat">
            <a:extLst>
              <a:ext uri="{FF2B5EF4-FFF2-40B4-BE49-F238E27FC236}">
                <a16:creationId xmlns:a16="http://schemas.microsoft.com/office/drawing/2014/main" id="{7A7BE537-B2DF-08AB-7716-A1D99AAF5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878" y="2690908"/>
            <a:ext cx="3955086" cy="36450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48019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Rectangle 1"/>
          <p:cNvPicPr/>
          <p:nvPr/>
        </p:nvPicPr>
        <p:blipFill>
          <a:blip r:embed="rId2"/>
          <a:stretch/>
        </p:blipFill>
        <p:spPr>
          <a:xfrm>
            <a:off x="2865600" y="384120"/>
            <a:ext cx="4582800" cy="523800"/>
          </a:xfrm>
          <a:prstGeom prst="rect">
            <a:avLst/>
          </a:prstGeom>
          <a:ln w="0">
            <a:noFill/>
          </a:ln>
        </p:spPr>
      </p:pic>
      <p:sp>
        <p:nvSpPr>
          <p:cNvPr id="298" name="Rectangle 3"/>
          <p:cNvSpPr/>
          <p:nvPr/>
        </p:nvSpPr>
        <p:spPr>
          <a:xfrm>
            <a:off x="330120" y="685800"/>
            <a:ext cx="6278760" cy="3643819"/>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o-RO" sz="1800" b="0" strike="noStrike" spc="-1" dirty="0">
              <a:solidFill>
                <a:srgbClr val="000000"/>
              </a:solidFill>
              <a:latin typeface="Aria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1" strike="noStrike" spc="-1" dirty="0">
                <a:solidFill>
                  <a:srgbClr val="000000"/>
                </a:solidFill>
                <a:latin typeface="Comic Sans MS"/>
              </a:rPr>
              <a:t>1 Corp de clădire pentru orele de curs </a:t>
            </a:r>
            <a:r>
              <a:rPr lang="ro-RO" sz="1800" b="0" strike="noStrike" spc="-1" dirty="0">
                <a:solidFill>
                  <a:srgbClr val="000000"/>
                </a:solidFill>
                <a:latin typeface="Calibri"/>
              </a:rPr>
              <a:t>cu :</a:t>
            </a:r>
            <a:endParaRPr lang="ro-RO" sz="1800" b="0" strike="noStrike" spc="-1" dirty="0">
              <a:solidFill>
                <a:srgbClr val="000000"/>
              </a:solidFill>
              <a:latin typeface="Arial"/>
            </a:endParaRPr>
          </a:p>
          <a:p>
            <a:pPr>
              <a:lnSpc>
                <a:spcPct val="80000"/>
              </a:lnSpc>
              <a:buClr>
                <a:srgbClr val="000000"/>
              </a:buClr>
              <a:buFont typeface="Calibri"/>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1" strike="noStrike" spc="-1" dirty="0">
                <a:solidFill>
                  <a:srgbClr val="000000"/>
                </a:solidFill>
                <a:latin typeface="Calibri"/>
              </a:rPr>
              <a:t>7 sãli de clasă</a:t>
            </a:r>
            <a:r>
              <a:rPr lang="ro-RO" sz="1800" b="0" strike="noStrike" spc="-1" dirty="0">
                <a:solidFill>
                  <a:srgbClr val="000000"/>
                </a:solidFill>
                <a:latin typeface="Calibri"/>
              </a:rPr>
              <a:t>; </a:t>
            </a:r>
            <a:endParaRPr lang="ro-RO" sz="1800" b="0" strike="noStrike" spc="-1" dirty="0">
              <a:solidFill>
                <a:srgbClr val="000000"/>
              </a:solidFill>
              <a:latin typeface="Arial"/>
            </a:endParaRPr>
          </a:p>
          <a:p>
            <a:pPr>
              <a:lnSpc>
                <a:spcPct val="80000"/>
              </a:lnSpc>
              <a:buClr>
                <a:srgbClr val="000000"/>
              </a:buClr>
              <a:buFont typeface="Calibri"/>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1" strike="noStrike" spc="-1" dirty="0">
                <a:solidFill>
                  <a:srgbClr val="000000"/>
                </a:solidFill>
                <a:latin typeface="Calibri"/>
              </a:rPr>
              <a:t>1 laborator de informatică</a:t>
            </a:r>
            <a:r>
              <a:rPr lang="ro-RO" sz="1800" b="0" strike="noStrike" spc="-1" dirty="0">
                <a:solidFill>
                  <a:srgbClr val="000000"/>
                </a:solidFill>
                <a:latin typeface="Calibri"/>
              </a:rPr>
              <a:t>: 30 de calculatoare , </a:t>
            </a:r>
            <a:endParaRPr lang="ro-RO" sz="1800" b="0" strike="noStrike" spc="-1" dirty="0">
              <a:solidFill>
                <a:srgbClr val="000000"/>
              </a:solidFill>
              <a:latin typeface="Arial"/>
            </a:endParaRPr>
          </a:p>
          <a:p>
            <a:pPr>
              <a:lnSpc>
                <a:spcPct val="80000"/>
              </a:lnSpc>
              <a:buClr>
                <a:srgbClr val="000000"/>
              </a:buClr>
              <a:buFont typeface="Calibri"/>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1" strike="noStrike" spc="-1" dirty="0">
                <a:solidFill>
                  <a:srgbClr val="000000"/>
                </a:solidFill>
                <a:latin typeface="Calibri"/>
              </a:rPr>
              <a:t>1 laborator</a:t>
            </a:r>
            <a:r>
              <a:rPr lang="ro-RO" sz="1800" b="0" strike="noStrike" spc="-1" dirty="0">
                <a:solidFill>
                  <a:srgbClr val="000000"/>
                </a:solidFill>
                <a:latin typeface="Calibri"/>
              </a:rPr>
              <a:t> SmartLAB -24 de calculatoare </a:t>
            </a:r>
            <a:endParaRPr lang="ro-RO" sz="1800" b="0" strike="noStrike" spc="-1" dirty="0">
              <a:solidFill>
                <a:srgbClr val="000000"/>
              </a:solidFill>
              <a:latin typeface="Arial"/>
            </a:endParaRPr>
          </a:p>
          <a:p>
            <a:pPr>
              <a:lnSpc>
                <a:spcPct val="80000"/>
              </a:lnSpc>
              <a:buClr>
                <a:srgbClr val="000000"/>
              </a:buClr>
              <a:buFont typeface="Calibri"/>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birouri, cancelarie</a:t>
            </a:r>
            <a:endParaRPr lang="ro-RO" sz="1800" b="0" strike="noStrike" spc="-1" dirty="0">
              <a:solidFill>
                <a:srgbClr val="000000"/>
              </a:solidFill>
              <a:latin typeface="Arial"/>
            </a:endParaRPr>
          </a:p>
          <a:p>
            <a:pPr>
              <a:lnSpc>
                <a:spcPct val="80000"/>
              </a:lnSpc>
              <a:buClr>
                <a:srgbClr val="000000"/>
              </a:buClr>
              <a:buFont typeface="Calibri"/>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mobilier școlar modern</a:t>
            </a:r>
            <a:endParaRPr lang="ro-RO" sz="1800" b="0" strike="noStrike" spc="-1" dirty="0">
              <a:solidFill>
                <a:srgbClr val="000000"/>
              </a:solidFill>
              <a:latin typeface="Arial"/>
            </a:endParaRPr>
          </a:p>
          <a:p>
            <a:pPr>
              <a:lnSpc>
                <a:spcPct val="80000"/>
              </a:lnSpc>
              <a:buClr>
                <a:srgbClr val="000000"/>
              </a:buClr>
              <a:buFont typeface="Calibri"/>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dotări moderne: table interactive, videoproiector, etc</a:t>
            </a:r>
            <a:endParaRPr lang="ro-RO" sz="1800" b="0" strike="noStrike" spc="-1" dirty="0">
              <a:solidFill>
                <a:srgbClr val="000000"/>
              </a:solidFill>
              <a:latin typeface="Aria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conectare la internet</a:t>
            </a:r>
            <a:endParaRPr lang="ro-RO" sz="1800" b="0" strike="noStrike" spc="-1" dirty="0">
              <a:solidFill>
                <a:srgbClr val="000000"/>
              </a:solidFill>
              <a:latin typeface="Aria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- 1200 volume în biblioteca </a:t>
            </a:r>
            <a:r>
              <a:rPr lang="ro-RO" spc="-1" dirty="0">
                <a:solidFill>
                  <a:srgbClr val="000000"/>
                </a:solidFill>
                <a:latin typeface="Calibri"/>
              </a:rPr>
              <a:t>ș</a:t>
            </a:r>
            <a:r>
              <a:rPr lang="ro-RO" sz="1800" b="0" strike="noStrike" spc="-1" dirty="0">
                <a:solidFill>
                  <a:srgbClr val="000000"/>
                </a:solidFill>
                <a:latin typeface="Calibri"/>
              </a:rPr>
              <a:t>colii</a:t>
            </a:r>
            <a:endParaRPr lang="ro-RO" sz="1800" b="0" strike="noStrike" spc="-1" dirty="0">
              <a:solidFill>
                <a:srgbClr val="000000"/>
              </a:solidFill>
              <a:latin typeface="Aria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material didactic: machete, componente de instalații electrice, sanitare, etc</a:t>
            </a:r>
            <a:endParaRPr lang="ro-RO" sz="1800" b="0" strike="noStrike" spc="-1" dirty="0">
              <a:solidFill>
                <a:srgbClr val="000000"/>
              </a:solidFill>
              <a:latin typeface="Aria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aparatură de birotică: xerox, copiatoare, fax, etc, la dispoziţia elevilor şi cadrelor didactice</a:t>
            </a:r>
            <a:endParaRPr lang="ro-RO" sz="1800" b="0" strike="noStrike" spc="-1" dirty="0">
              <a:solidFill>
                <a:srgbClr val="000000"/>
              </a:solidFill>
              <a:latin typeface="Aria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libri"/>
              </a:rPr>
              <a:t>- aparatură multimedia: video, videoproiector, cameră foto și video, etc</a:t>
            </a:r>
            <a:endParaRPr lang="ro-RO" sz="1800" b="0" strike="noStrike" spc="-1" dirty="0">
              <a:solidFill>
                <a:srgbClr val="000000"/>
              </a:solidFill>
              <a:latin typeface="Arial"/>
            </a:endParaRPr>
          </a:p>
        </p:txBody>
      </p:sp>
      <p:pic>
        <p:nvPicPr>
          <p:cNvPr id="299" name="Picture 2" descr="C:\D\salvare\c\mitru\instr lucru\revista scolii\pagina şcolii\imag pagina scoala\scoala\HPIM0628.jpg"/>
          <p:cNvPicPr/>
          <p:nvPr/>
        </p:nvPicPr>
        <p:blipFill>
          <a:blip r:embed="rId3"/>
          <a:stretch/>
        </p:blipFill>
        <p:spPr>
          <a:xfrm>
            <a:off x="6503183" y="1018968"/>
            <a:ext cx="2925720" cy="2024280"/>
          </a:xfrm>
          <a:prstGeom prst="rect">
            <a:avLst/>
          </a:prstGeom>
          <a:ln w="0">
            <a:noFill/>
          </a:ln>
        </p:spPr>
      </p:pic>
      <p:sp>
        <p:nvSpPr>
          <p:cNvPr id="301" name="Rectangle 7"/>
          <p:cNvSpPr/>
          <p:nvPr/>
        </p:nvSpPr>
        <p:spPr>
          <a:xfrm>
            <a:off x="478685" y="5986443"/>
            <a:ext cx="8950218" cy="371513"/>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1" strike="noStrike" spc="-1" dirty="0">
                <a:solidFill>
                  <a:srgbClr val="000000"/>
                </a:solidFill>
                <a:latin typeface="Comic Sans MS"/>
              </a:rPr>
              <a:t>1 Corp de clădire pentru atelierele şcoală, cu dotări la nivel european</a:t>
            </a:r>
            <a:endParaRPr lang="en-US" sz="1800" b="0" strike="noStrike" spc="-1" dirty="0">
              <a:solidFill>
                <a:srgbClr val="000000"/>
              </a:solidFill>
              <a:latin typeface="Arial"/>
            </a:endParaRPr>
          </a:p>
        </p:txBody>
      </p:sp>
      <p:pic>
        <p:nvPicPr>
          <p:cNvPr id="302" name="Picture 3" descr="C:\Users\Radu\Desktop\oferta\IMG-20190311-WA0000.jpg"/>
          <p:cNvPicPr/>
          <p:nvPr/>
        </p:nvPicPr>
        <p:blipFill>
          <a:blip r:embed="rId4"/>
          <a:stretch/>
        </p:blipFill>
        <p:spPr>
          <a:xfrm>
            <a:off x="6447706" y="3619159"/>
            <a:ext cx="2846232" cy="2024279"/>
          </a:xfrm>
          <a:prstGeom prst="rect">
            <a:avLst/>
          </a:prstGeom>
          <a:ln w="0">
            <a:noFill/>
          </a:ln>
        </p:spPr>
      </p:pic>
      <p:pic>
        <p:nvPicPr>
          <p:cNvPr id="3" name="Imagine 2">
            <a:extLst>
              <a:ext uri="{FF2B5EF4-FFF2-40B4-BE49-F238E27FC236}">
                <a16:creationId xmlns:a16="http://schemas.microsoft.com/office/drawing/2014/main" id="{496C316F-2479-FD8C-E4F8-5E21B763B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2062" y="4155707"/>
            <a:ext cx="4163749" cy="17196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p:cNvSpPr>
          <p:nvPr>
            <p:ph type="title"/>
          </p:nvPr>
        </p:nvSpPr>
        <p:spPr>
          <a:xfrm>
            <a:off x="380520" y="609120"/>
            <a:ext cx="8866440" cy="762120"/>
          </a:xfrm>
          <a:prstGeom prst="rect">
            <a:avLst/>
          </a:prstGeom>
          <a:noFill/>
          <a:ln w="0">
            <a:noFill/>
          </a:ln>
        </p:spPr>
        <p:txBody>
          <a:bodyPr lIns="90000" tIns="46800" rIns="90000" bIns="46800" anchor="b">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3600" b="1" strike="noStrike" spc="-1">
                <a:solidFill>
                  <a:srgbClr val="B45F07"/>
                </a:solidFill>
                <a:latin typeface="Verdana"/>
              </a:rPr>
              <a:t>PROIECTE EXTRAȘCOLARE</a:t>
            </a:r>
            <a:endParaRPr lang="en-US" sz="3600" b="1" strike="noStrike" spc="-1">
              <a:solidFill>
                <a:srgbClr val="FF8D3E"/>
              </a:solidFill>
              <a:latin typeface="Verdana"/>
            </a:endParaRPr>
          </a:p>
        </p:txBody>
      </p:sp>
      <p:pic>
        <p:nvPicPr>
          <p:cNvPr id="325" name="Picture 3"/>
          <p:cNvPicPr/>
          <p:nvPr/>
        </p:nvPicPr>
        <p:blipFill>
          <a:blip r:embed="rId2" cstate="print">
            <a:extLst>
              <a:ext uri="{28A0092B-C50C-407E-A947-70E740481C1C}">
                <a14:useLocalDpi xmlns:a14="http://schemas.microsoft.com/office/drawing/2010/main" val="0"/>
              </a:ext>
            </a:extLst>
          </a:blip>
          <a:srcRect/>
          <a:stretch/>
        </p:blipFill>
        <p:spPr>
          <a:xfrm>
            <a:off x="5996716" y="3429000"/>
            <a:ext cx="3440227" cy="2374114"/>
          </a:xfrm>
          <a:prstGeom prst="rect">
            <a:avLst/>
          </a:prstGeom>
          <a:ln w="0">
            <a:noFill/>
          </a:ln>
        </p:spPr>
      </p:pic>
      <p:pic>
        <p:nvPicPr>
          <p:cNvPr id="328" name="Content Placeholder 7"/>
          <p:cNvPicPr/>
          <p:nvPr/>
        </p:nvPicPr>
        <p:blipFill>
          <a:blip r:embed="rId3" cstate="print">
            <a:extLst>
              <a:ext uri="{28A0092B-C50C-407E-A947-70E740481C1C}">
                <a14:useLocalDpi xmlns:a14="http://schemas.microsoft.com/office/drawing/2010/main" val="0"/>
              </a:ext>
            </a:extLst>
          </a:blip>
          <a:srcRect/>
          <a:stretch/>
        </p:blipFill>
        <p:spPr>
          <a:xfrm rot="257340">
            <a:off x="3682074" y="1452385"/>
            <a:ext cx="2263331" cy="2491932"/>
          </a:xfrm>
          <a:prstGeom prst="rect">
            <a:avLst/>
          </a:prstGeom>
          <a:ln w="0">
            <a:noFill/>
          </a:ln>
        </p:spPr>
      </p:pic>
      <p:pic>
        <p:nvPicPr>
          <p:cNvPr id="3" name="Imagine 2">
            <a:extLst>
              <a:ext uri="{FF2B5EF4-FFF2-40B4-BE49-F238E27FC236}">
                <a16:creationId xmlns:a16="http://schemas.microsoft.com/office/drawing/2014/main" id="{5806FB91-5095-0054-A365-59FBC8F2DC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058713">
            <a:off x="614808" y="3661368"/>
            <a:ext cx="3128332" cy="20855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conținut 6">
            <a:extLst>
              <a:ext uri="{FF2B5EF4-FFF2-40B4-BE49-F238E27FC236}">
                <a16:creationId xmlns:a16="http://schemas.microsoft.com/office/drawing/2014/main" id="{56B5F39E-A80A-51FF-B2EE-4A06C69FA8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rot="434181">
            <a:off x="5267525" y="698706"/>
            <a:ext cx="4046397" cy="3026895"/>
          </a:xfrm>
        </p:spPr>
      </p:pic>
      <p:pic>
        <p:nvPicPr>
          <p:cNvPr id="10" name="Imagine 9">
            <a:extLst>
              <a:ext uri="{FF2B5EF4-FFF2-40B4-BE49-F238E27FC236}">
                <a16:creationId xmlns:a16="http://schemas.microsoft.com/office/drawing/2014/main" id="{5CD411CE-C9C8-864C-E1D2-C9C57860E5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68650" y="3595464"/>
            <a:ext cx="3970287" cy="2646858"/>
          </a:xfrm>
          <a:prstGeom prst="rect">
            <a:avLst/>
          </a:prstGeom>
        </p:spPr>
      </p:pic>
      <p:pic>
        <p:nvPicPr>
          <p:cNvPr id="12" name="Imagine 11">
            <a:extLst>
              <a:ext uri="{FF2B5EF4-FFF2-40B4-BE49-F238E27FC236}">
                <a16:creationId xmlns:a16="http://schemas.microsoft.com/office/drawing/2014/main" id="{068E0DD7-AD88-6F3A-BA48-605849C5D4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069633">
            <a:off x="682637" y="905250"/>
            <a:ext cx="3973589" cy="2649059"/>
          </a:xfrm>
          <a:prstGeom prst="rect">
            <a:avLst/>
          </a:prstGeom>
        </p:spPr>
      </p:pic>
    </p:spTree>
    <p:extLst>
      <p:ext uri="{BB962C8B-B14F-4D97-AF65-F5344CB8AC3E}">
        <p14:creationId xmlns:p14="http://schemas.microsoft.com/office/powerpoint/2010/main" val="170546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02995035-38A9-0656-8661-BFE8674E5E1F}"/>
              </a:ext>
            </a:extLst>
          </p:cNvPr>
          <p:cNvPicPr>
            <a:picLocks noChangeAspect="1"/>
          </p:cNvPicPr>
          <p:nvPr/>
        </p:nvPicPr>
        <p:blipFill>
          <a:blip r:embed="rId2" cstate="print">
            <a:extLst>
              <a:ext uri="{28A0092B-C50C-407E-A947-70E740481C1C}">
                <a14:useLocalDpi xmlns:a14="http://schemas.microsoft.com/office/drawing/2010/main" val="0"/>
              </a:ext>
            </a:extLst>
          </a:blip>
          <a:srcRect t="22732" b="22732"/>
          <a:stretch/>
        </p:blipFill>
        <p:spPr>
          <a:xfrm>
            <a:off x="732116" y="470878"/>
            <a:ext cx="4115187" cy="29831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ine 7" descr="O imagine care conține persoană, de interior, scenă, Teatru&#10;&#10;Descriere generată automat">
            <a:extLst>
              <a:ext uri="{FF2B5EF4-FFF2-40B4-BE49-F238E27FC236}">
                <a16:creationId xmlns:a16="http://schemas.microsoft.com/office/drawing/2014/main" id="{2297956F-CD91-61C5-E69C-B588C3AE6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850" y="3715981"/>
            <a:ext cx="4278944" cy="2671141"/>
          </a:xfrm>
          <a:prstGeom prst="rect">
            <a:avLst/>
          </a:prstGeom>
        </p:spPr>
      </p:pic>
      <p:pic>
        <p:nvPicPr>
          <p:cNvPr id="11" name="Imagine 10">
            <a:extLst>
              <a:ext uri="{FF2B5EF4-FFF2-40B4-BE49-F238E27FC236}">
                <a16:creationId xmlns:a16="http://schemas.microsoft.com/office/drawing/2014/main" id="{2D5B6D9B-A9E0-12F5-F010-DADD0F7457D0}"/>
              </a:ext>
            </a:extLst>
          </p:cNvPr>
          <p:cNvPicPr>
            <a:picLocks noChangeAspect="1"/>
          </p:cNvPicPr>
          <p:nvPr/>
        </p:nvPicPr>
        <p:blipFill>
          <a:blip r:embed="rId4" cstate="print">
            <a:extLst>
              <a:ext uri="{28A0092B-C50C-407E-A947-70E740481C1C}">
                <a14:useLocalDpi xmlns:a14="http://schemas.microsoft.com/office/drawing/2010/main" val="0"/>
              </a:ext>
            </a:extLst>
          </a:blip>
          <a:srcRect b="10322"/>
          <a:stretch>
            <a:fillRect/>
          </a:stretch>
        </p:blipFill>
        <p:spPr>
          <a:xfrm>
            <a:off x="5389259" y="3453989"/>
            <a:ext cx="3955918" cy="2671141"/>
          </a:xfrm>
          <a:prstGeom prst="rect">
            <a:avLst/>
          </a:prstGeom>
        </p:spPr>
      </p:pic>
      <p:pic>
        <p:nvPicPr>
          <p:cNvPr id="13" name="Imagine 12">
            <a:extLst>
              <a:ext uri="{FF2B5EF4-FFF2-40B4-BE49-F238E27FC236}">
                <a16:creationId xmlns:a16="http://schemas.microsoft.com/office/drawing/2014/main" id="{E093E5B6-282E-1C48-7869-9B9136646E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89259" y="511354"/>
            <a:ext cx="3671950" cy="275396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Title 1"/>
          <p:cNvPicPr/>
          <p:nvPr/>
        </p:nvPicPr>
        <p:blipFill>
          <a:blip r:embed="rId2"/>
          <a:stretch/>
        </p:blipFill>
        <p:spPr>
          <a:xfrm>
            <a:off x="519134" y="5786906"/>
            <a:ext cx="8869320" cy="622440"/>
          </a:xfrm>
          <a:prstGeom prst="rect">
            <a:avLst/>
          </a:prstGeom>
          <a:ln w="0">
            <a:noFill/>
          </a:ln>
        </p:spPr>
      </p:pic>
      <p:pic>
        <p:nvPicPr>
          <p:cNvPr id="2" name="Content Placeholder 3">
            <a:extLst>
              <a:ext uri="{FF2B5EF4-FFF2-40B4-BE49-F238E27FC236}">
                <a16:creationId xmlns:a16="http://schemas.microsoft.com/office/drawing/2014/main" id="{E656E96C-5751-C277-5135-D6A87437EED2}"/>
              </a:ext>
            </a:extLst>
          </p:cNvPr>
          <p:cNvPicPr>
            <a:picLocks noChangeAspect="1"/>
          </p:cNvPicPr>
          <p:nvPr/>
        </p:nvPicPr>
        <p:blipFill>
          <a:blip r:embed="rId3" cstate="print">
            <a:extLst>
              <a:ext uri="{28A0092B-C50C-407E-A947-70E740481C1C}">
                <a14:useLocalDpi xmlns:a14="http://schemas.microsoft.com/office/drawing/2010/main" val="0"/>
              </a:ext>
            </a:extLst>
          </a:blip>
          <a:srcRect l="22862"/>
          <a:stretch>
            <a:fillRect/>
          </a:stretch>
        </p:blipFill>
        <p:spPr>
          <a:xfrm>
            <a:off x="5659534" y="3301714"/>
            <a:ext cx="3408068" cy="2485192"/>
          </a:xfrm>
          <a:prstGeom prst="rect">
            <a:avLst/>
          </a:prstGeom>
        </p:spPr>
      </p:pic>
      <p:pic>
        <p:nvPicPr>
          <p:cNvPr id="3" name="Picture 2">
            <a:extLst>
              <a:ext uri="{FF2B5EF4-FFF2-40B4-BE49-F238E27FC236}">
                <a16:creationId xmlns:a16="http://schemas.microsoft.com/office/drawing/2014/main" id="{A0AA1292-D742-D078-6DE5-157A385D35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5393" y="566640"/>
            <a:ext cx="3570536" cy="2227857"/>
          </a:xfrm>
          <a:prstGeom prst="rect">
            <a:avLst/>
          </a:prstGeom>
        </p:spPr>
      </p:pic>
      <p:pic>
        <p:nvPicPr>
          <p:cNvPr id="5" name="Imagine 4">
            <a:extLst>
              <a:ext uri="{FF2B5EF4-FFF2-40B4-BE49-F238E27FC236}">
                <a16:creationId xmlns:a16="http://schemas.microsoft.com/office/drawing/2014/main" id="{5DF27635-C2B1-73A7-CC07-07CC6D3BD4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59534" y="447683"/>
            <a:ext cx="3574680" cy="2691524"/>
          </a:xfrm>
          <a:prstGeom prst="rect">
            <a:avLst/>
          </a:prstGeom>
        </p:spPr>
      </p:pic>
      <p:pic>
        <p:nvPicPr>
          <p:cNvPr id="7" name="Imagine 6">
            <a:extLst>
              <a:ext uri="{FF2B5EF4-FFF2-40B4-BE49-F238E27FC236}">
                <a16:creationId xmlns:a16="http://schemas.microsoft.com/office/drawing/2014/main" id="{010D2FD5-A9F2-F158-CA56-2586488BE03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00430" y="3052884"/>
            <a:ext cx="3760461" cy="282034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a:extLst>
              <a:ext uri="{FF2B5EF4-FFF2-40B4-BE49-F238E27FC236}">
                <a16:creationId xmlns:a16="http://schemas.microsoft.com/office/drawing/2014/main" id="{CBF83FFE-B792-5B8C-2362-33F96C9E48C2}"/>
              </a:ext>
            </a:extLst>
          </p:cNvPr>
          <p:cNvPicPr>
            <a:picLocks noChangeAspect="1"/>
          </p:cNvPicPr>
          <p:nvPr/>
        </p:nvPicPr>
        <p:blipFill>
          <a:blip r:embed="rId2" cstate="print">
            <a:extLst>
              <a:ext uri="{28A0092B-C50C-407E-A947-70E740481C1C}">
                <a14:useLocalDpi xmlns:a14="http://schemas.microsoft.com/office/drawing/2010/main" val="0"/>
              </a:ext>
            </a:extLst>
          </a:blip>
          <a:srcRect l="7590" r="7590"/>
          <a:stretch/>
        </p:blipFill>
        <p:spPr>
          <a:xfrm>
            <a:off x="544513" y="863600"/>
            <a:ext cx="3838301" cy="3516313"/>
          </a:xfrm>
          <a:prstGeom prst="rect">
            <a:avLst/>
          </a:prstGeom>
        </p:spPr>
      </p:pic>
      <p:pic>
        <p:nvPicPr>
          <p:cNvPr id="8" name="Substituent conținut 7">
            <a:extLst>
              <a:ext uri="{FF2B5EF4-FFF2-40B4-BE49-F238E27FC236}">
                <a16:creationId xmlns:a16="http://schemas.microsoft.com/office/drawing/2014/main" id="{BBA96590-1E06-32E9-2B00-816720BF4CB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p:blipFill>
        <p:spPr>
          <a:xfrm>
            <a:off x="4526619" y="863600"/>
            <a:ext cx="2554288" cy="3516313"/>
          </a:xfrm>
        </p:spPr>
      </p:pic>
      <p:pic>
        <p:nvPicPr>
          <p:cNvPr id="13" name="Imagine 12">
            <a:extLst>
              <a:ext uri="{FF2B5EF4-FFF2-40B4-BE49-F238E27FC236}">
                <a16:creationId xmlns:a16="http://schemas.microsoft.com/office/drawing/2014/main" id="{07CABFA4-EE52-3CDA-D1D8-20E91AE936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24713" y="959048"/>
            <a:ext cx="2185988" cy="1639491"/>
          </a:xfrm>
          <a:prstGeom prst="rect">
            <a:avLst/>
          </a:prstGeom>
        </p:spPr>
      </p:pic>
      <p:pic>
        <p:nvPicPr>
          <p:cNvPr id="15" name="Imagine 14">
            <a:extLst>
              <a:ext uri="{FF2B5EF4-FFF2-40B4-BE49-F238E27FC236}">
                <a16:creationId xmlns:a16="http://schemas.microsoft.com/office/drawing/2014/main" id="{39EDF08F-C57D-11D3-2450-925DF793BBA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44170" y="2768600"/>
            <a:ext cx="2147074" cy="1611313"/>
          </a:xfrm>
          <a:prstGeom prst="rect">
            <a:avLst/>
          </a:prstGeom>
        </p:spPr>
      </p:pic>
      <p:sp>
        <p:nvSpPr>
          <p:cNvPr id="2" name="Titlu 1">
            <a:extLst>
              <a:ext uri="{FF2B5EF4-FFF2-40B4-BE49-F238E27FC236}">
                <a16:creationId xmlns:a16="http://schemas.microsoft.com/office/drawing/2014/main" id="{030AECFA-3379-E884-C592-2B6956CFA520}"/>
              </a:ext>
            </a:extLst>
          </p:cNvPr>
          <p:cNvSpPr>
            <a:spLocks noGrp="1"/>
          </p:cNvSpPr>
          <p:nvPr>
            <p:ph type="title"/>
          </p:nvPr>
        </p:nvSpPr>
        <p:spPr>
          <a:xfrm>
            <a:off x="544680" y="5093110"/>
            <a:ext cx="8866080" cy="796413"/>
          </a:xfrm>
        </p:spPr>
        <p:txBody>
          <a:bodyPr anchor="b">
            <a:normAutofit/>
          </a:bodyPr>
          <a:lstStyle/>
          <a:p>
            <a:pPr algn="ctr"/>
            <a:r>
              <a:rPr lang="ro-RO" sz="3600" dirty="0">
                <a:solidFill>
                  <a:srgbClr val="FF8D3E"/>
                </a:solidFill>
              </a:rPr>
              <a:t>AJUTĂM OAMENII</a:t>
            </a:r>
          </a:p>
        </p:txBody>
      </p:sp>
    </p:spTree>
    <p:extLst>
      <p:ext uri="{BB962C8B-B14F-4D97-AF65-F5344CB8AC3E}">
        <p14:creationId xmlns:p14="http://schemas.microsoft.com/office/powerpoint/2010/main" val="1882031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Title 1"/>
          <p:cNvPicPr/>
          <p:nvPr/>
        </p:nvPicPr>
        <p:blipFill>
          <a:blip r:embed="rId2"/>
          <a:stretch/>
        </p:blipFill>
        <p:spPr>
          <a:xfrm>
            <a:off x="2498760" y="596880"/>
            <a:ext cx="4408560" cy="476280"/>
          </a:xfrm>
          <a:prstGeom prst="rect">
            <a:avLst/>
          </a:prstGeom>
          <a:ln w="0">
            <a:noFill/>
          </a:ln>
        </p:spPr>
      </p:pic>
      <p:pic>
        <p:nvPicPr>
          <p:cNvPr id="355" name="Picture 8"/>
          <p:cNvPicPr/>
          <p:nvPr/>
        </p:nvPicPr>
        <p:blipFill>
          <a:blip r:embed="rId3" cstate="print">
            <a:extLst>
              <a:ext uri="{28A0092B-C50C-407E-A947-70E740481C1C}">
                <a14:useLocalDpi xmlns:a14="http://schemas.microsoft.com/office/drawing/2010/main" val="0"/>
              </a:ext>
            </a:extLst>
          </a:blip>
          <a:srcRect/>
          <a:stretch/>
        </p:blipFill>
        <p:spPr>
          <a:xfrm>
            <a:off x="1030864" y="3228752"/>
            <a:ext cx="2682078" cy="2498834"/>
          </a:xfrm>
          <a:prstGeom prst="rect">
            <a:avLst/>
          </a:prstGeom>
          <a:ln w="0">
            <a:noFill/>
          </a:ln>
        </p:spPr>
      </p:pic>
      <p:pic>
        <p:nvPicPr>
          <p:cNvPr id="356" name="Picture 10"/>
          <p:cNvPicPr/>
          <p:nvPr/>
        </p:nvPicPr>
        <p:blipFill>
          <a:blip r:embed="rId4" cstate="print">
            <a:extLst>
              <a:ext uri="{28A0092B-C50C-407E-A947-70E740481C1C}">
                <a14:useLocalDpi xmlns:a14="http://schemas.microsoft.com/office/drawing/2010/main" val="0"/>
              </a:ext>
            </a:extLst>
          </a:blip>
          <a:srcRect/>
          <a:stretch/>
        </p:blipFill>
        <p:spPr>
          <a:xfrm rot="626025">
            <a:off x="5844297" y="753124"/>
            <a:ext cx="3378745" cy="2534059"/>
          </a:xfrm>
          <a:prstGeom prst="rect">
            <a:avLst/>
          </a:prstGeom>
          <a:ln w="0">
            <a:noFill/>
          </a:ln>
        </p:spPr>
      </p:pic>
      <p:pic>
        <p:nvPicPr>
          <p:cNvPr id="2" name="Substituent conținut 5">
            <a:extLst>
              <a:ext uri="{FF2B5EF4-FFF2-40B4-BE49-F238E27FC236}">
                <a16:creationId xmlns:a16="http://schemas.microsoft.com/office/drawing/2014/main" id="{915AA4D0-05FD-7001-3BB1-0AC4505059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3022" y="596880"/>
            <a:ext cx="3229920" cy="2422440"/>
          </a:xfrm>
          <a:prstGeom prst="rect">
            <a:avLst/>
          </a:prstGeom>
        </p:spPr>
      </p:pic>
      <p:pic>
        <p:nvPicPr>
          <p:cNvPr id="3" name="Substituent conținut 5">
            <a:extLst>
              <a:ext uri="{FF2B5EF4-FFF2-40B4-BE49-F238E27FC236}">
                <a16:creationId xmlns:a16="http://schemas.microsoft.com/office/drawing/2014/main" id="{41D46441-C9B7-90C8-CE2B-54D1922E51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703040" y="2807767"/>
            <a:ext cx="2315989" cy="3087985"/>
          </a:xfrm>
          <a:prstGeom prst="rect">
            <a:avLst/>
          </a:prstGeom>
          <a:noFill/>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p:cNvSpPr>
          <p:nvPr>
            <p:ph type="title"/>
          </p:nvPr>
        </p:nvSpPr>
        <p:spPr>
          <a:xfrm>
            <a:off x="534987" y="5712903"/>
            <a:ext cx="8864640" cy="676440"/>
          </a:xfrm>
          <a:prstGeom prst="rect">
            <a:avLst/>
          </a:prstGeom>
          <a:noFill/>
          <a:ln w="0">
            <a:noFill/>
          </a:ln>
        </p:spPr>
        <p:txBody>
          <a:bodyPr lIns="90000" tIns="46800" rIns="90000" bIns="46800" anchor="b">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3600" b="1" i="1" strike="noStrike" spc="-1" dirty="0">
                <a:solidFill>
                  <a:srgbClr val="0000FF"/>
                </a:solidFill>
                <a:latin typeface="Sitka Small Semibold" pitchFamily="2" charset="0"/>
              </a:rPr>
              <a:t>Noi construim viitorul!</a:t>
            </a:r>
            <a:endParaRPr lang="en-US" sz="3600" b="1" i="1" strike="noStrike" spc="-1" dirty="0">
              <a:solidFill>
                <a:srgbClr val="0000FF"/>
              </a:solidFill>
              <a:latin typeface="Sitka Small Semibold" pitchFamily="2" charset="0"/>
            </a:endParaRPr>
          </a:p>
        </p:txBody>
      </p:sp>
      <p:pic>
        <p:nvPicPr>
          <p:cNvPr id="359" name="Picture 2" descr="C:\Users\Radu\Desktop\erasmus\13308304_960780614019693_3254443371233056169_o.jpg"/>
          <p:cNvPicPr/>
          <p:nvPr/>
        </p:nvPicPr>
        <p:blipFill>
          <a:blip r:embed="rId2"/>
          <a:stretch/>
        </p:blipFill>
        <p:spPr>
          <a:xfrm>
            <a:off x="681818" y="352336"/>
            <a:ext cx="8543951" cy="5176009"/>
          </a:xfrm>
          <a:prstGeom prst="rect">
            <a:avLst/>
          </a:prstGeom>
          <a:ln w="0">
            <a:noFill/>
          </a:ln>
        </p:spPr>
      </p:pic>
      <p:sp>
        <p:nvSpPr>
          <p:cNvPr id="360" name="TextBox 6"/>
          <p:cNvSpPr/>
          <p:nvPr/>
        </p:nvSpPr>
        <p:spPr>
          <a:xfrm>
            <a:off x="6189404" y="468657"/>
            <a:ext cx="3149640" cy="925511"/>
          </a:xfrm>
          <a:prstGeom prst="rect">
            <a:avLst/>
          </a:prstGeom>
          <a:solidFill>
            <a:srgbClr val="00B0F0"/>
          </a:solid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1" strike="noStrike" spc="-1" dirty="0">
                <a:solidFill>
                  <a:srgbClr val="000000"/>
                </a:solidFill>
                <a:latin typeface="Cambria"/>
                <a:ea typeface="Times New Roman"/>
              </a:rPr>
              <a:t>Pentru amănunte apelați la secretariatul liceului:</a:t>
            </a:r>
            <a:endParaRPr lang="en-US" sz="1800" b="0" strike="noStrike" spc="-1" dirty="0">
              <a:solidFill>
                <a:srgbClr val="000000"/>
              </a:solidFill>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mbria"/>
                <a:ea typeface="Times New Roman"/>
              </a:rPr>
              <a:t>0240 571747</a:t>
            </a:r>
            <a:endParaRPr lang="en-US" sz="1800" b="0" strike="noStrike" spc="-1" dirty="0">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Rectangle 2"/>
          <p:cNvPicPr/>
          <p:nvPr/>
        </p:nvPicPr>
        <p:blipFill>
          <a:blip r:embed="rId2"/>
          <a:stretch/>
        </p:blipFill>
        <p:spPr>
          <a:xfrm>
            <a:off x="1905036" y="2791992"/>
            <a:ext cx="6334200" cy="1408795"/>
          </a:xfrm>
          <a:prstGeom prst="rect">
            <a:avLst/>
          </a:prstGeom>
          <a:ln w="0">
            <a:noFill/>
          </a:ln>
        </p:spPr>
      </p:pic>
      <p:pic>
        <p:nvPicPr>
          <p:cNvPr id="228" name="Picture 4" descr="http://europa.eu/abc/symbols/emblem/images/europ_flag/jaune.jpg"/>
          <p:cNvPicPr/>
          <p:nvPr/>
        </p:nvPicPr>
        <p:blipFill>
          <a:blip r:embed="rId3"/>
          <a:stretch/>
        </p:blipFill>
        <p:spPr>
          <a:xfrm>
            <a:off x="6931800" y="409680"/>
            <a:ext cx="2614872" cy="1788236"/>
          </a:xfrm>
          <a:prstGeom prst="rect">
            <a:avLst/>
          </a:prstGeom>
          <a:ln w="0">
            <a:noFill/>
          </a:ln>
        </p:spPr>
      </p:pic>
      <p:pic>
        <p:nvPicPr>
          <p:cNvPr id="229" name="Picture 6" descr="Fișier:Coat of arms of Romania.svg"/>
          <p:cNvPicPr/>
          <p:nvPr/>
        </p:nvPicPr>
        <p:blipFill>
          <a:blip r:embed="rId4"/>
          <a:stretch/>
        </p:blipFill>
        <p:spPr>
          <a:xfrm>
            <a:off x="284040" y="358920"/>
            <a:ext cx="1967040" cy="1898640"/>
          </a:xfrm>
          <a:prstGeom prst="rect">
            <a:avLst/>
          </a:prstGeom>
          <a:ln w="0">
            <a:noFill/>
          </a:ln>
        </p:spPr>
      </p:pic>
      <p:sp>
        <p:nvSpPr>
          <p:cNvPr id="230" name="WordArt 8"/>
          <p:cNvSpPr txBox="1"/>
          <p:nvPr/>
        </p:nvSpPr>
        <p:spPr>
          <a:xfrm>
            <a:off x="2251080" y="4600996"/>
            <a:ext cx="4572000" cy="1162080"/>
          </a:xfrm>
          <a:prstGeom prst="rect">
            <a:avLst/>
          </a:prstGeom>
        </p:spPr>
        <p:txBody>
          <a:bodyPr wrap="none" lIns="90000" tIns="46800" rIns="90000" bIns="46800" anchor="t" anchorCtr="1">
            <a:prstTxWarp prst="textPlain">
              <a:avLst>
                <a:gd name="adj" fmla="val 50000"/>
              </a:avLst>
            </a:prstTxWarp>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rPr>
              <a:t> ADMITERE</a:t>
            </a:r>
            <a:endPar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ea typeface="Arial Black"/>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rPr>
              <a:t> </a:t>
            </a:r>
            <a:endPar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ea typeface="Arial Black"/>
            </a:endParaRPr>
          </a:p>
        </p:txBody>
      </p:sp>
      <p:sp>
        <p:nvSpPr>
          <p:cNvPr id="240" name="WordArt 8"/>
          <p:cNvSpPr txBox="1"/>
          <p:nvPr/>
        </p:nvSpPr>
        <p:spPr>
          <a:xfrm>
            <a:off x="2192020" y="1094924"/>
            <a:ext cx="4572000" cy="1162080"/>
          </a:xfrm>
          <a:prstGeom prst="rect">
            <a:avLst/>
          </a:prstGeom>
        </p:spPr>
        <p:txBody>
          <a:bodyPr wrap="none" lIns="90000" tIns="46800" rIns="90000" bIns="46800" anchor="t" anchorCtr="1">
            <a:prstTxWarp prst="textPlain">
              <a:avLst>
                <a:gd name="adj" fmla="val 49634"/>
              </a:avLst>
            </a:prstTxWarp>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rPr>
              <a:t> OFERTA EDUCAȚIONALĂ</a:t>
            </a:r>
            <a:endPar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ea typeface="Arial Black"/>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rPr>
              <a:t>202</a:t>
            </a:r>
            <a:r>
              <a:rPr lang="ro-RO" sz="2400"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rPr>
              <a:t>6</a:t>
            </a:r>
            <a:r>
              <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rPr>
              <a:t> - 202</a:t>
            </a:r>
            <a:r>
              <a:rPr lang="ro-RO" sz="2400"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rPr>
              <a:t>7</a:t>
            </a:r>
            <a:endParaRPr lang="en-US" sz="2400" b="0" strike="noStrike" spc="1" dirty="0">
              <a:ln w="12600">
                <a:solidFill>
                  <a:srgbClr val="EAEAEA"/>
                </a:solidFill>
                <a:miter/>
              </a:ln>
              <a:gradFill rotWithShape="0">
                <a:gsLst>
                  <a:gs pos="0">
                    <a:srgbClr val="A603AB"/>
                  </a:gs>
                  <a:gs pos="100000">
                    <a:srgbClr val="A603AB"/>
                  </a:gs>
                </a:gsLst>
                <a:lin ang="0"/>
              </a:gradFill>
              <a:effectLst>
                <a:outerShdw dist="153753" dir="2700000" rotWithShape="0">
                  <a:srgbClr val="C0C0C0">
                    <a:alpha val="80000"/>
                  </a:srgbClr>
                </a:outerShdw>
              </a:effectLst>
              <a:latin typeface="Arial Black"/>
              <a:ea typeface="Arial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Box 2"/>
          <p:cNvSpPr/>
          <p:nvPr/>
        </p:nvSpPr>
        <p:spPr>
          <a:xfrm>
            <a:off x="899388" y="368734"/>
            <a:ext cx="8389080" cy="586957"/>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3200" b="1" strike="noStrike" spc="-1" dirty="0">
                <a:solidFill>
                  <a:srgbClr val="04617B"/>
                </a:solidFill>
                <a:latin typeface="Times New Roman"/>
                <a:ea typeface="Times New Roman"/>
              </a:rPr>
              <a:t>ÎNVĂŢĂMÂNTUL LICEAL TEHNOLOGIC</a:t>
            </a:r>
          </a:p>
        </p:txBody>
      </p:sp>
      <p:sp>
        <p:nvSpPr>
          <p:cNvPr id="265" name="TextBox 4"/>
          <p:cNvSpPr/>
          <p:nvPr/>
        </p:nvSpPr>
        <p:spPr>
          <a:xfrm>
            <a:off x="668160" y="1222200"/>
            <a:ext cx="8713800" cy="5126661"/>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just">
              <a:lnSpc>
                <a:spcPct val="100000"/>
              </a:lnSpc>
              <a:spcBef>
                <a:spcPts val="649"/>
              </a:spcBef>
              <a:buClr>
                <a:srgbClr val="0BD0D9"/>
              </a:buClr>
              <a:buSzPct val="95000"/>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600" b="1" strike="noStrike" spc="-1" dirty="0">
                <a:solidFill>
                  <a:srgbClr val="002060"/>
                </a:solidFill>
                <a:latin typeface="Times New Roman"/>
                <a:ea typeface="Times New Roman"/>
              </a:rPr>
              <a:t>                                     </a:t>
            </a:r>
            <a:r>
              <a:rPr lang="ro-RO" sz="2600" b="1" strike="noStrike" spc="-1" dirty="0">
                <a:solidFill>
                  <a:srgbClr val="FF0000"/>
                </a:solidFill>
                <a:latin typeface="Times New Roman"/>
                <a:ea typeface="Times New Roman"/>
              </a:rPr>
              <a:t>NOUTĂȚI!</a:t>
            </a:r>
          </a:p>
          <a:p>
            <a:pPr marL="272880" indent="-272880" algn="just">
              <a:lnSpc>
                <a:spcPct val="100000"/>
              </a:lnSpc>
              <a:spcBef>
                <a:spcPts val="649"/>
              </a:spcBef>
              <a:buClr>
                <a:srgbClr val="0BD0D9"/>
              </a:buClr>
              <a:buSzPct val="95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600" b="1" strike="noStrike" spc="-1" dirty="0">
                <a:solidFill>
                  <a:srgbClr val="002060"/>
                </a:solidFill>
                <a:latin typeface="Times New Roman"/>
                <a:ea typeface="Times New Roman"/>
              </a:rPr>
              <a:t>După absolvirea clasei a XI-a, elevii pot obține certificatul de calificare nivel 3, care conferă dreptul de acces pe piața muncii;</a:t>
            </a:r>
          </a:p>
          <a:p>
            <a:pPr marL="272880" indent="-272880" algn="just">
              <a:lnSpc>
                <a:spcPct val="100000"/>
              </a:lnSpc>
              <a:spcBef>
                <a:spcPts val="649"/>
              </a:spcBef>
              <a:buClr>
                <a:srgbClr val="0BD0D9"/>
              </a:buClr>
              <a:buSzPct val="95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600" b="1" strike="noStrike" spc="-1" dirty="0">
                <a:solidFill>
                  <a:srgbClr val="002060"/>
                </a:solidFill>
                <a:latin typeface="Times New Roman"/>
                <a:ea typeface="Times New Roman"/>
              </a:rPr>
              <a:t>După absolvirea clasei a XII-a, elevii pot obține certificatul de calificare nivel 4 care conferă dreptul de acces pe piața muncii sau accesul în învățământul postliceal;</a:t>
            </a:r>
            <a:endParaRPr lang="en-US" sz="2600" b="0" strike="noStrike" spc="-1" dirty="0">
              <a:solidFill>
                <a:srgbClr val="002060"/>
              </a:solidFill>
              <a:latin typeface="Arial"/>
            </a:endParaRPr>
          </a:p>
          <a:p>
            <a:pPr marL="272880" indent="-272880" algn="just">
              <a:lnSpc>
                <a:spcPct val="100000"/>
              </a:lnSpc>
              <a:spcBef>
                <a:spcPts val="649"/>
              </a:spcBef>
              <a:buClr>
                <a:srgbClr val="0BD0D9"/>
              </a:buClr>
              <a:buSzPct val="95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600" b="1" strike="noStrike" spc="-1" dirty="0">
                <a:solidFill>
                  <a:srgbClr val="002060"/>
                </a:solidFill>
                <a:latin typeface="Times New Roman"/>
                <a:ea typeface="Times New Roman"/>
              </a:rPr>
              <a:t>În urma promovării examenului național de bacalaureat, absolventului i se eliberează diploma de bacalaureat. Promovarea examenului de bacalaureat conferă titularilor nivelul de calificare 4.</a:t>
            </a:r>
            <a:r>
              <a:rPr lang="ro-RO" sz="2600" b="1" spc="-1" dirty="0">
                <a:solidFill>
                  <a:srgbClr val="002060"/>
                </a:solidFill>
                <a:latin typeface="Times New Roman"/>
                <a:ea typeface="Times New Roman"/>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73B8-7C2F-F754-DA10-357DE56532E5}"/>
              </a:ext>
            </a:extLst>
          </p:cNvPr>
          <p:cNvSpPr>
            <a:spLocks noGrp="1"/>
          </p:cNvSpPr>
          <p:nvPr>
            <p:ph type="title"/>
          </p:nvPr>
        </p:nvSpPr>
        <p:spPr>
          <a:xfrm>
            <a:off x="762794" y="2718032"/>
            <a:ext cx="8647966" cy="3610047"/>
          </a:xfrm>
        </p:spPr>
        <p:txBody>
          <a:bodyPr/>
          <a:lstStyle/>
          <a:p>
            <a:r>
              <a:rPr lang="ro-RO" sz="3000" dirty="0">
                <a:solidFill>
                  <a:srgbClr val="FF0000"/>
                </a:solidFill>
              </a:rPr>
              <a:t>COMPETENȚE</a:t>
            </a:r>
            <a:r>
              <a:rPr lang="ro-RO" sz="3000" dirty="0"/>
              <a:t>:                                                </a:t>
            </a:r>
            <a:br>
              <a:rPr lang="ro-RO" sz="3000" dirty="0"/>
            </a:br>
            <a:r>
              <a:rPr lang="ro-RO" sz="3000" dirty="0"/>
              <a:t>- Lb română</a:t>
            </a:r>
            <a:br>
              <a:rPr lang="ro-RO" sz="3000" dirty="0"/>
            </a:br>
            <a:r>
              <a:rPr lang="ro-RO" sz="3000" dirty="0"/>
              <a:t>- 2 lb de circulație internațională</a:t>
            </a:r>
            <a:br>
              <a:rPr lang="ro-RO" sz="3000" dirty="0"/>
            </a:br>
            <a:r>
              <a:rPr lang="ro-RO" sz="3000" dirty="0"/>
              <a:t>- TIC</a:t>
            </a:r>
            <a:br>
              <a:rPr lang="ro-RO" sz="3000" dirty="0"/>
            </a:br>
            <a:r>
              <a:rPr lang="ro-RO" sz="3000" dirty="0">
                <a:solidFill>
                  <a:srgbClr val="FF0000"/>
                </a:solidFill>
              </a:rPr>
              <a:t>PROBE SCRISE:</a:t>
            </a:r>
            <a:br>
              <a:rPr lang="ro-RO" sz="3000" dirty="0">
                <a:solidFill>
                  <a:srgbClr val="FF0000"/>
                </a:solidFill>
              </a:rPr>
            </a:br>
            <a:r>
              <a:rPr lang="ro-RO" sz="3000" dirty="0"/>
              <a:t>- Lb română</a:t>
            </a:r>
            <a:br>
              <a:rPr lang="ro-RO" sz="3000" dirty="0"/>
            </a:br>
            <a:r>
              <a:rPr lang="ro-RO" sz="3000" dirty="0"/>
              <a:t>- Modul de specialitate</a:t>
            </a:r>
            <a:br>
              <a:rPr lang="ro-RO" sz="3000" dirty="0"/>
            </a:br>
            <a:r>
              <a:rPr lang="ro-RO" sz="3000" dirty="0"/>
              <a:t>- la alegere: fizică, chimie, biologie, matematică</a:t>
            </a:r>
            <a:br>
              <a:rPr lang="ro-RO" sz="3000" dirty="0"/>
            </a:br>
            <a:r>
              <a:rPr lang="ro-RO" sz="3000" dirty="0"/>
              <a:t>- la alegere: Istorie, </a:t>
            </a:r>
            <a:r>
              <a:rPr lang="nl-NL" sz="3000" dirty="0"/>
              <a:t>Geografie, Logică, Psihologie, Sociologie, Economie, Filosofie</a:t>
            </a:r>
            <a:r>
              <a:rPr lang="ro-RO" sz="3000" dirty="0"/>
              <a:t> sau Religie.</a:t>
            </a:r>
            <a:br>
              <a:rPr lang="ro-RO" sz="3000" dirty="0"/>
            </a:br>
            <a:endParaRPr lang="ro-RO" sz="3000" dirty="0"/>
          </a:p>
        </p:txBody>
      </p:sp>
      <p:sp>
        <p:nvSpPr>
          <p:cNvPr id="3" name="Subtitle 2">
            <a:extLst>
              <a:ext uri="{FF2B5EF4-FFF2-40B4-BE49-F238E27FC236}">
                <a16:creationId xmlns:a16="http://schemas.microsoft.com/office/drawing/2014/main" id="{CC445966-5790-7074-EEFA-0B9C5F7A8ABE}"/>
              </a:ext>
            </a:extLst>
          </p:cNvPr>
          <p:cNvSpPr>
            <a:spLocks noGrp="1"/>
          </p:cNvSpPr>
          <p:nvPr>
            <p:ph type="subTitle"/>
          </p:nvPr>
        </p:nvSpPr>
        <p:spPr>
          <a:xfrm>
            <a:off x="544680" y="529920"/>
            <a:ext cx="8866080" cy="1050840"/>
          </a:xfrm>
        </p:spPr>
        <p:txBody>
          <a:bodyPr/>
          <a:lstStyle/>
          <a:p>
            <a:pPr marL="0" indent="0" algn="ctr">
              <a:buNone/>
            </a:pPr>
            <a:r>
              <a:rPr lang="ro-RO" sz="4000" dirty="0">
                <a:solidFill>
                  <a:srgbClr val="0000FF"/>
                </a:solidFill>
              </a:rPr>
              <a:t>Examenul de bacalaureat</a:t>
            </a:r>
          </a:p>
        </p:txBody>
      </p:sp>
      <p:sp>
        <p:nvSpPr>
          <p:cNvPr id="4" name="AutoShape 2" descr="StoryGift Romania Sticker Autocolant 70cm Cu O Palarie De Absolvire, Toca, Diplome, Absolvent, Facultate, Studii - One Size">
            <a:extLst>
              <a:ext uri="{FF2B5EF4-FFF2-40B4-BE49-F238E27FC236}">
                <a16:creationId xmlns:a16="http://schemas.microsoft.com/office/drawing/2014/main" id="{A38ADD9C-72C3-AE4D-9FA5-6DBD39C78C84}"/>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3080" name="Picture 8" descr="Cadou la absolvire - Hârtie plantabilă">
            <a:extLst>
              <a:ext uri="{FF2B5EF4-FFF2-40B4-BE49-F238E27FC236}">
                <a16:creationId xmlns:a16="http://schemas.microsoft.com/office/drawing/2014/main" id="{7718F4F8-9DC8-2D05-AE1B-C73321997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56875">
            <a:off x="6515581" y="15807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890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39A8EF7F-D318-55B3-1FD7-AE6694DCEB2A}"/>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tretch>
            <a:fillRect/>
          </a:stretch>
        </p:blipFill>
        <p:spPr bwMode="auto">
          <a:xfrm>
            <a:off x="5357362" y="3560205"/>
            <a:ext cx="3588873" cy="2902396"/>
          </a:xfrm>
          <a:prstGeom prst="rect">
            <a:avLst/>
          </a:prstGeom>
          <a:no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Imagine 5">
            <a:extLst>
              <a:ext uri="{FF2B5EF4-FFF2-40B4-BE49-F238E27FC236}">
                <a16:creationId xmlns:a16="http://schemas.microsoft.com/office/drawing/2014/main" id="{EDB5130B-B0DF-D14B-569F-418D3F942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97100" y="3490689"/>
            <a:ext cx="2886335" cy="2886335"/>
          </a:xfrm>
          <a:prstGeom prst="rect">
            <a:avLst/>
          </a:prstGeom>
          <a:no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46" name="Rectangle 5"/>
          <p:cNvSpPr/>
          <p:nvPr/>
        </p:nvSpPr>
        <p:spPr>
          <a:xfrm>
            <a:off x="471124" y="1285291"/>
            <a:ext cx="4285433" cy="2138150"/>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nSpc>
                <a:spcPct val="120000"/>
              </a:lnSpc>
              <a:spcAft>
                <a:spcPts val="11"/>
              </a:spcAft>
              <a:buClr>
                <a:srgbClr val="FF0000"/>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u="sng" spc="-1" dirty="0">
                <a:solidFill>
                  <a:srgbClr val="FF0000"/>
                </a:solidFill>
                <a:latin typeface="Cambria"/>
                <a:ea typeface="Arial"/>
              </a:rPr>
              <a:t>DOMENIUL: MECANICĂ</a:t>
            </a:r>
            <a:endParaRPr lang="en-US" sz="2400" spc="-1" dirty="0">
              <a:solidFill>
                <a:srgbClr val="000000"/>
              </a:solidFill>
            </a:endParaRPr>
          </a:p>
          <a:p>
            <a:pPr marL="60325">
              <a:spcAft>
                <a:spcPts val="11"/>
              </a:spcAft>
              <a:buFont typeface="Wingdings" panose="05000000000000000000" pitchFamily="2" charset="2"/>
              <a:buChar char="v"/>
              <a:tabLst>
                <a:tab pos="517525" algn="l"/>
                <a:tab pos="1828800" algn="l"/>
                <a:tab pos="2743200" algn="l"/>
                <a:tab pos="3657600" algn="l"/>
                <a:tab pos="4572000" algn="l"/>
                <a:tab pos="5486400" algn="l"/>
                <a:tab pos="6400800" algn="l"/>
                <a:tab pos="7315200" algn="l"/>
                <a:tab pos="8229600" algn="l"/>
                <a:tab pos="9144000" algn="l"/>
                <a:tab pos="10058400" algn="l"/>
              </a:tabLst>
            </a:pPr>
            <a:r>
              <a:rPr lang="en-US" sz="2000" spc="-1" dirty="0">
                <a:solidFill>
                  <a:srgbClr val="FF0000"/>
                </a:solidFill>
                <a:latin typeface="Cambria"/>
                <a:ea typeface="Arial"/>
              </a:rPr>
              <a:t> </a:t>
            </a:r>
            <a:r>
              <a:rPr lang="ro-RO" sz="2000" spc="-1" dirty="0">
                <a:latin typeface="Cambria"/>
                <a:ea typeface="Arial"/>
              </a:rPr>
              <a:t>CALIFICAREA N4: </a:t>
            </a:r>
            <a:r>
              <a:rPr lang="ro-RO" sz="2000" b="1" spc="-1" dirty="0">
                <a:latin typeface="Cambria"/>
              </a:rPr>
              <a:t>TEHNICIAN MECANIC PENTRU ÎNTREȚINERE ȘI REPARAȚII </a:t>
            </a:r>
          </a:p>
          <a:p>
            <a:pPr marL="60325">
              <a:spcAft>
                <a:spcPts val="11"/>
              </a:spcAft>
              <a:buFont typeface="Wingdings" panose="05000000000000000000" pitchFamily="2" charset="2"/>
              <a:buChar char="v"/>
              <a:tabLst>
                <a:tab pos="517525" algn="l"/>
                <a:tab pos="1828800" algn="l"/>
                <a:tab pos="2743200" algn="l"/>
                <a:tab pos="3657600" algn="l"/>
                <a:tab pos="4572000" algn="l"/>
                <a:tab pos="5486400" algn="l"/>
                <a:tab pos="6400800" algn="l"/>
                <a:tab pos="7315200" algn="l"/>
                <a:tab pos="8229600" algn="l"/>
                <a:tab pos="9144000" algn="l"/>
                <a:tab pos="10058400" algn="l"/>
              </a:tabLst>
            </a:pPr>
            <a:r>
              <a:rPr lang="ro-RO" sz="2000" spc="-1" dirty="0">
                <a:latin typeface="Cambria"/>
              </a:rPr>
              <a:t>CALIFICAREA N3</a:t>
            </a:r>
            <a:r>
              <a:rPr lang="ro-RO" sz="2000" b="1" spc="-1" dirty="0">
                <a:latin typeface="Cambria"/>
              </a:rPr>
              <a:t>: MECANIC-AUTO</a:t>
            </a:r>
          </a:p>
          <a:p>
            <a:pPr marL="60325">
              <a:spcAft>
                <a:spcPts val="11"/>
              </a:spcAft>
              <a:tabLst>
                <a:tab pos="517525" algn="l"/>
                <a:tab pos="1828800" algn="l"/>
                <a:tab pos="2743200" algn="l"/>
                <a:tab pos="3657600" algn="l"/>
                <a:tab pos="4572000" algn="l"/>
                <a:tab pos="5486400" algn="l"/>
                <a:tab pos="6400800" algn="l"/>
                <a:tab pos="7315200" algn="l"/>
                <a:tab pos="8229600" algn="l"/>
                <a:tab pos="9144000" algn="l"/>
                <a:tab pos="10058400" algn="l"/>
              </a:tabLst>
            </a:pPr>
            <a:r>
              <a:rPr lang="ro-RO" sz="2000" b="1" spc="-1" dirty="0">
                <a:solidFill>
                  <a:srgbClr val="7030A0"/>
                </a:solidFill>
                <a:latin typeface="Cambria"/>
              </a:rPr>
              <a:t>                                        </a:t>
            </a:r>
            <a:r>
              <a:rPr lang="ro-RO" sz="2400" b="1" spc="-1" dirty="0">
                <a:solidFill>
                  <a:srgbClr val="7030A0"/>
                </a:solidFill>
                <a:latin typeface="Cambria"/>
              </a:rPr>
              <a:t>1</a:t>
            </a:r>
            <a:r>
              <a:rPr lang="ro-RO" sz="2400" b="1" strike="noStrike" spc="-1" dirty="0">
                <a:solidFill>
                  <a:srgbClr val="7030A0"/>
                </a:solidFill>
                <a:latin typeface="Cambria"/>
                <a:ea typeface="Arial"/>
              </a:rPr>
              <a:t>4</a:t>
            </a:r>
            <a:r>
              <a:rPr lang="en-US" sz="2400" b="1" strike="noStrike" spc="-1" dirty="0">
                <a:solidFill>
                  <a:srgbClr val="7030A0"/>
                </a:solidFill>
                <a:latin typeface="Cambria"/>
                <a:ea typeface="Arial"/>
              </a:rPr>
              <a:t> locuri</a:t>
            </a:r>
            <a:endParaRPr lang="en-US" sz="2400" b="0" strike="noStrike" spc="-1" dirty="0">
              <a:solidFill>
                <a:srgbClr val="7030A0"/>
              </a:solidFill>
              <a:latin typeface="Arial"/>
            </a:endParaRPr>
          </a:p>
        </p:txBody>
      </p:sp>
      <p:sp>
        <p:nvSpPr>
          <p:cNvPr id="249" name="TextBox 6"/>
          <p:cNvSpPr/>
          <p:nvPr/>
        </p:nvSpPr>
        <p:spPr>
          <a:xfrm>
            <a:off x="1669242" y="395399"/>
            <a:ext cx="6997680" cy="520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800" b="1" strike="noStrike" spc="-1" dirty="0">
                <a:solidFill>
                  <a:srgbClr val="04617B"/>
                </a:solidFill>
                <a:latin typeface="Times New Roman"/>
                <a:ea typeface="Times New Roman"/>
              </a:rPr>
              <a:t>ÎNVĂŢĂMÂNT  LICEAL  DUAL</a:t>
            </a:r>
            <a:endParaRPr lang="en-US" sz="2800" b="0" strike="noStrike" spc="-1" dirty="0">
              <a:solidFill>
                <a:srgbClr val="000000"/>
              </a:solidFill>
              <a:latin typeface="Arial"/>
            </a:endParaRPr>
          </a:p>
        </p:txBody>
      </p:sp>
      <p:sp>
        <p:nvSpPr>
          <p:cNvPr id="4" name="TextBox 3">
            <a:extLst>
              <a:ext uri="{FF2B5EF4-FFF2-40B4-BE49-F238E27FC236}">
                <a16:creationId xmlns:a16="http://schemas.microsoft.com/office/drawing/2014/main" id="{3A1F99F2-D465-5089-9EE1-A8EBC42988F7}"/>
              </a:ext>
            </a:extLst>
          </p:cNvPr>
          <p:cNvSpPr txBox="1"/>
          <p:nvPr/>
        </p:nvSpPr>
        <p:spPr>
          <a:xfrm>
            <a:off x="2754321" y="915959"/>
            <a:ext cx="4397478" cy="369332"/>
          </a:xfrm>
          <a:prstGeom prst="rect">
            <a:avLst/>
          </a:prstGeom>
          <a:noFill/>
        </p:spPr>
        <p:txBody>
          <a:bodyPr wrap="square">
            <a:spAutoFit/>
          </a:bodyPr>
          <a:lstStyle/>
          <a:p>
            <a:pPr algn="ctr"/>
            <a:r>
              <a:rPr lang="ro-RO" sz="1800" b="1" spc="-1" dirty="0">
                <a:solidFill>
                  <a:srgbClr val="000000"/>
                </a:solidFill>
                <a:latin typeface="Cambria"/>
                <a:ea typeface="Arial"/>
              </a:rPr>
              <a:t>CLASA a</a:t>
            </a:r>
            <a:r>
              <a:rPr lang="ro-RO" b="1" spc="-1" dirty="0">
                <a:solidFill>
                  <a:srgbClr val="000000"/>
                </a:solidFill>
                <a:latin typeface="Cambria"/>
                <a:ea typeface="Arial"/>
              </a:rPr>
              <a:t> </a:t>
            </a:r>
            <a:r>
              <a:rPr lang="ro-RO" sz="1800" b="1" spc="-1" dirty="0">
                <a:solidFill>
                  <a:srgbClr val="000000"/>
                </a:solidFill>
                <a:latin typeface="Cambria"/>
                <a:ea typeface="Arial"/>
              </a:rPr>
              <a:t>IX-a</a:t>
            </a:r>
            <a:r>
              <a:rPr lang="en-US" sz="1800" b="1" spc="-1" dirty="0">
                <a:solidFill>
                  <a:srgbClr val="000000"/>
                </a:solidFill>
                <a:latin typeface="Cambria"/>
                <a:ea typeface="Arial"/>
              </a:rPr>
              <a:t> </a:t>
            </a:r>
            <a:endParaRPr lang="en-US" dirty="0"/>
          </a:p>
        </p:txBody>
      </p:sp>
      <p:sp>
        <p:nvSpPr>
          <p:cNvPr id="2" name="Rectangle 5">
            <a:extLst>
              <a:ext uri="{FF2B5EF4-FFF2-40B4-BE49-F238E27FC236}">
                <a16:creationId xmlns:a16="http://schemas.microsoft.com/office/drawing/2014/main" id="{A41F381B-DC5C-E764-242C-4B97BA1D56AF}"/>
              </a:ext>
            </a:extLst>
          </p:cNvPr>
          <p:cNvSpPr/>
          <p:nvPr/>
        </p:nvSpPr>
        <p:spPr>
          <a:xfrm>
            <a:off x="4972137" y="1285291"/>
            <a:ext cx="4397477" cy="2417458"/>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nSpc>
                <a:spcPct val="120000"/>
              </a:lnSpc>
              <a:spcAft>
                <a:spcPts val="11"/>
              </a:spcAft>
              <a:buClr>
                <a:srgbClr val="FF0000"/>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u="sng" spc="-1" dirty="0">
                <a:solidFill>
                  <a:srgbClr val="FF0000"/>
                </a:solidFill>
                <a:latin typeface="Cambria"/>
                <a:ea typeface="Arial"/>
              </a:rPr>
              <a:t>DOMENIUL: TEXTILE</a:t>
            </a:r>
            <a:endParaRPr lang="en-US" sz="2400" spc="-1" dirty="0">
              <a:solidFill>
                <a:srgbClr val="000000"/>
              </a:solidFill>
            </a:endParaRPr>
          </a:p>
          <a:p>
            <a:pPr marL="60325">
              <a:lnSpc>
                <a:spcPct val="120000"/>
              </a:lnSpc>
              <a:spcAft>
                <a:spcPts val="11"/>
              </a:spcAft>
              <a:buFont typeface="Wingdings" panose="05000000000000000000" pitchFamily="2" charset="2"/>
              <a:buChar char="v"/>
              <a:tabLst>
                <a:tab pos="517525" algn="l"/>
                <a:tab pos="1828800" algn="l"/>
                <a:tab pos="2743200" algn="l"/>
                <a:tab pos="3657600" algn="l"/>
                <a:tab pos="4572000" algn="l"/>
                <a:tab pos="5486400" algn="l"/>
                <a:tab pos="6400800" algn="l"/>
                <a:tab pos="7315200" algn="l"/>
                <a:tab pos="8229600" algn="l"/>
                <a:tab pos="9144000" algn="l"/>
                <a:tab pos="10058400" algn="l"/>
              </a:tabLst>
            </a:pPr>
            <a:r>
              <a:rPr lang="en-US" sz="2000" spc="-1" dirty="0">
                <a:solidFill>
                  <a:srgbClr val="FF0000"/>
                </a:solidFill>
                <a:latin typeface="Cambria"/>
                <a:ea typeface="Arial"/>
              </a:rPr>
              <a:t> </a:t>
            </a:r>
            <a:r>
              <a:rPr lang="ro-RO" sz="2000" spc="-1" dirty="0">
                <a:latin typeface="Cambria"/>
                <a:ea typeface="Arial"/>
              </a:rPr>
              <a:t>CALIFICAREA N4: </a:t>
            </a:r>
            <a:r>
              <a:rPr lang="ro-RO" sz="2000" b="1" spc="-1" dirty="0">
                <a:latin typeface="Cambria"/>
              </a:rPr>
              <a:t>TEHNICIAN ÎN INDUSTRIA TEXTILĂ</a:t>
            </a:r>
          </a:p>
          <a:p>
            <a:pPr marL="60325">
              <a:lnSpc>
                <a:spcPct val="120000"/>
              </a:lnSpc>
              <a:spcAft>
                <a:spcPts val="11"/>
              </a:spcAft>
              <a:buFont typeface="Wingdings" panose="05000000000000000000" pitchFamily="2" charset="2"/>
              <a:buChar char="v"/>
              <a:tabLst>
                <a:tab pos="517525" algn="l"/>
                <a:tab pos="1828800" algn="l"/>
                <a:tab pos="2743200" algn="l"/>
                <a:tab pos="3657600" algn="l"/>
                <a:tab pos="4572000" algn="l"/>
                <a:tab pos="5486400" algn="l"/>
                <a:tab pos="6400800" algn="l"/>
                <a:tab pos="7315200" algn="l"/>
                <a:tab pos="8229600" algn="l"/>
                <a:tab pos="9144000" algn="l"/>
                <a:tab pos="10058400" algn="l"/>
              </a:tabLst>
            </a:pPr>
            <a:r>
              <a:rPr lang="ro-RO" sz="2000" spc="-1" dirty="0">
                <a:latin typeface="Cambria"/>
              </a:rPr>
              <a:t>CALIFICAREA</a:t>
            </a:r>
            <a:r>
              <a:rPr lang="ro-RO" sz="2000" b="1" spc="-1" dirty="0">
                <a:latin typeface="Cambria"/>
              </a:rPr>
              <a:t> </a:t>
            </a:r>
            <a:r>
              <a:rPr lang="ro-RO" sz="2000" spc="-1" dirty="0">
                <a:latin typeface="Cambria"/>
              </a:rPr>
              <a:t>N3</a:t>
            </a:r>
            <a:r>
              <a:rPr lang="ro-RO" sz="2000" b="1" spc="-1" dirty="0">
                <a:latin typeface="Cambria"/>
              </a:rPr>
              <a:t>:CONFRCȚIONER PRODUSE TEXTILE</a:t>
            </a:r>
          </a:p>
          <a:p>
            <a:pPr marL="60325">
              <a:lnSpc>
                <a:spcPct val="120000"/>
              </a:lnSpc>
              <a:spcAft>
                <a:spcPts val="11"/>
              </a:spcAft>
              <a:tabLst>
                <a:tab pos="517525" algn="l"/>
                <a:tab pos="1828800" algn="l"/>
                <a:tab pos="2743200" algn="l"/>
                <a:tab pos="3657600" algn="l"/>
                <a:tab pos="4572000" algn="l"/>
                <a:tab pos="5486400" algn="l"/>
                <a:tab pos="6400800" algn="l"/>
                <a:tab pos="7315200" algn="l"/>
                <a:tab pos="8229600" algn="l"/>
                <a:tab pos="9144000" algn="l"/>
                <a:tab pos="10058400" algn="l"/>
              </a:tabLst>
            </a:pPr>
            <a:r>
              <a:rPr lang="ro-RO" sz="2000" b="1" spc="-1" dirty="0">
                <a:solidFill>
                  <a:srgbClr val="7030A0"/>
                </a:solidFill>
                <a:latin typeface="Cambria"/>
              </a:rPr>
              <a:t>                                              </a:t>
            </a:r>
            <a:r>
              <a:rPr lang="ro-RO" sz="2400" b="1" spc="-1" dirty="0">
                <a:solidFill>
                  <a:srgbClr val="7030A0"/>
                </a:solidFill>
                <a:latin typeface="Cambria"/>
              </a:rPr>
              <a:t>1</a:t>
            </a:r>
            <a:r>
              <a:rPr lang="ro-RO" sz="2400" b="1" strike="noStrike" spc="-1" dirty="0">
                <a:solidFill>
                  <a:srgbClr val="7030A0"/>
                </a:solidFill>
                <a:latin typeface="Cambria"/>
                <a:ea typeface="Arial"/>
              </a:rPr>
              <a:t>4</a:t>
            </a:r>
            <a:r>
              <a:rPr lang="en-US" sz="2400" b="1" strike="noStrike" spc="-1" dirty="0">
                <a:solidFill>
                  <a:srgbClr val="7030A0"/>
                </a:solidFill>
                <a:latin typeface="Cambria"/>
                <a:ea typeface="Arial"/>
              </a:rPr>
              <a:t> locuri</a:t>
            </a:r>
            <a:endParaRPr lang="en-US" sz="2400" b="0" strike="noStrike" spc="-1" dirty="0">
              <a:solidFill>
                <a:srgbClr val="7030A0"/>
              </a:solidFill>
              <a:latin typeface="Arial"/>
            </a:endParaRPr>
          </a:p>
        </p:txBody>
      </p:sp>
    </p:spTree>
    <p:extLst>
      <p:ext uri="{BB962C8B-B14F-4D97-AF65-F5344CB8AC3E}">
        <p14:creationId xmlns:p14="http://schemas.microsoft.com/office/powerpoint/2010/main" val="1337539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ligența artificială și studiile umaniste (V) |">
            <a:extLst>
              <a:ext uri="{FF2B5EF4-FFF2-40B4-BE49-F238E27FC236}">
                <a16:creationId xmlns:a16="http://schemas.microsoft.com/office/drawing/2014/main" id="{9A72F45C-15DD-2C6B-7E69-F4445D87B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16" y="2457974"/>
            <a:ext cx="8957118" cy="4000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D312B3-4028-2025-574B-8744C666100B}"/>
              </a:ext>
            </a:extLst>
          </p:cNvPr>
          <p:cNvSpPr>
            <a:spLocks noGrp="1"/>
          </p:cNvSpPr>
          <p:nvPr>
            <p:ph type="title"/>
          </p:nvPr>
        </p:nvSpPr>
        <p:spPr>
          <a:xfrm>
            <a:off x="566273" y="503339"/>
            <a:ext cx="8866080" cy="2063691"/>
          </a:xfrm>
        </p:spPr>
        <p:txBody>
          <a:bodyPr/>
          <a:lstStyle/>
          <a:p>
            <a:pPr algn="ctr"/>
            <a:r>
              <a:rPr lang="ro-RO" dirty="0"/>
              <a:t>AGENȚI ECONOMICI PARTENERI</a:t>
            </a:r>
            <a:br>
              <a:rPr lang="ro-RO" dirty="0"/>
            </a:br>
            <a:r>
              <a:rPr lang="ro-RO" dirty="0"/>
              <a:t>Clasa a IX-a DUAL</a:t>
            </a:r>
          </a:p>
        </p:txBody>
      </p:sp>
      <p:sp>
        <p:nvSpPr>
          <p:cNvPr id="3" name="Subtitle 2">
            <a:extLst>
              <a:ext uri="{FF2B5EF4-FFF2-40B4-BE49-F238E27FC236}">
                <a16:creationId xmlns:a16="http://schemas.microsoft.com/office/drawing/2014/main" id="{146A4D15-D967-B174-1D40-B30F82356D37}"/>
              </a:ext>
            </a:extLst>
          </p:cNvPr>
          <p:cNvSpPr>
            <a:spLocks noGrp="1"/>
          </p:cNvSpPr>
          <p:nvPr>
            <p:ph type="subTitle"/>
          </p:nvPr>
        </p:nvSpPr>
        <p:spPr>
          <a:xfrm>
            <a:off x="611792" y="3288483"/>
            <a:ext cx="8866080" cy="2219849"/>
          </a:xfrm>
        </p:spPr>
        <p:txBody>
          <a:bodyPr/>
          <a:lstStyle/>
          <a:p>
            <a:r>
              <a:rPr lang="ro-RO" dirty="0">
                <a:solidFill>
                  <a:srgbClr val="0000FF"/>
                </a:solidFill>
                <a:highlight>
                  <a:srgbClr val="FFFF00"/>
                </a:highlight>
              </a:rPr>
              <a:t>SC PYT CONF SRL</a:t>
            </a:r>
          </a:p>
          <a:p>
            <a:r>
              <a:rPr lang="ro-RO" dirty="0">
                <a:solidFill>
                  <a:srgbClr val="0000FF"/>
                </a:solidFill>
                <a:highlight>
                  <a:srgbClr val="FFFF00"/>
                </a:highlight>
              </a:rPr>
              <a:t>       SC ANDIA CONSTRUCT SRL</a:t>
            </a:r>
          </a:p>
          <a:p>
            <a:r>
              <a:rPr lang="ro-RO" dirty="0">
                <a:solidFill>
                  <a:srgbClr val="0000FF"/>
                </a:solidFill>
                <a:highlight>
                  <a:srgbClr val="FFFF00"/>
                </a:highlight>
              </a:rPr>
              <a:t>           SC CAR VULK APA SRL</a:t>
            </a:r>
          </a:p>
        </p:txBody>
      </p:sp>
    </p:spTree>
    <p:extLst>
      <p:ext uri="{BB962C8B-B14F-4D97-AF65-F5344CB8AC3E}">
        <p14:creationId xmlns:p14="http://schemas.microsoft.com/office/powerpoint/2010/main" val="3407209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Box 3"/>
          <p:cNvSpPr/>
          <p:nvPr/>
        </p:nvSpPr>
        <p:spPr>
          <a:xfrm>
            <a:off x="1792274" y="431454"/>
            <a:ext cx="6323040" cy="520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800" b="1" strike="noStrike" spc="-1" dirty="0">
                <a:solidFill>
                  <a:srgbClr val="04617B"/>
                </a:solidFill>
                <a:latin typeface="Times New Roman"/>
                <a:ea typeface="Times New Roman"/>
              </a:rPr>
              <a:t>ÎNVĂŢĂMÂNTUL LICEAL DUAL </a:t>
            </a:r>
            <a:endParaRPr lang="en-US" sz="2800" b="0" strike="noStrike" spc="-1" dirty="0">
              <a:solidFill>
                <a:srgbClr val="000000"/>
              </a:solidFill>
              <a:latin typeface="Arial"/>
            </a:endParaRPr>
          </a:p>
        </p:txBody>
      </p:sp>
      <p:sp>
        <p:nvSpPr>
          <p:cNvPr id="8" name="TextBox 4">
            <a:extLst>
              <a:ext uri="{FF2B5EF4-FFF2-40B4-BE49-F238E27FC236}">
                <a16:creationId xmlns:a16="http://schemas.microsoft.com/office/drawing/2014/main" id="{47DD6BC5-CB49-2F5A-C148-500DCC892983}"/>
              </a:ext>
            </a:extLst>
          </p:cNvPr>
          <p:cNvSpPr/>
          <p:nvPr/>
        </p:nvSpPr>
        <p:spPr>
          <a:xfrm>
            <a:off x="596894" y="1099830"/>
            <a:ext cx="8713800" cy="5126661"/>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marL="272880" indent="-272880" algn="just">
              <a:lnSpc>
                <a:spcPct val="100000"/>
              </a:lnSpc>
              <a:spcBef>
                <a:spcPts val="649"/>
              </a:spcBef>
              <a:buClr>
                <a:srgbClr val="0BD0D9"/>
              </a:buClr>
              <a:buSzPct val="95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strike="noStrike" spc="-1" dirty="0">
                <a:solidFill>
                  <a:srgbClr val="002060"/>
                </a:solidFill>
                <a:latin typeface="Times New Roman"/>
                <a:ea typeface="Times New Roman"/>
              </a:rPr>
              <a:t>este organizat, într-un cadru unitar, de unităţile de învăţământ sau la solicitarea operatorilor economici;</a:t>
            </a:r>
            <a:endParaRPr lang="en-US" sz="2400" b="0" strike="noStrike" spc="-1" dirty="0">
              <a:solidFill>
                <a:srgbClr val="002060"/>
              </a:solidFill>
              <a:latin typeface="Arial"/>
            </a:endParaRPr>
          </a:p>
          <a:p>
            <a:pPr marL="272880" indent="-272880" algn="just">
              <a:lnSpc>
                <a:spcPct val="100000"/>
              </a:lnSpc>
              <a:spcBef>
                <a:spcPts val="649"/>
              </a:spcBef>
              <a:buClr>
                <a:srgbClr val="0BD0D9"/>
              </a:buClr>
              <a:buSzPct val="95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strike="noStrike" spc="-1" dirty="0">
                <a:solidFill>
                  <a:srgbClr val="002060"/>
                </a:solidFill>
                <a:latin typeface="Times New Roman"/>
                <a:ea typeface="Times New Roman"/>
              </a:rPr>
              <a:t>asigură o rută alternativă de educaţie şi formare profesională, organizată pe bază de parteneriat şi conform unor contracte individuale de pregătire practică, încheiate cu operatorii economici care îşi asumă ca responsabilitate principală pregătirea practică a elevilor;</a:t>
            </a:r>
            <a:endParaRPr lang="en-US" sz="2400" b="0" strike="noStrike" spc="-1" dirty="0">
              <a:solidFill>
                <a:srgbClr val="002060"/>
              </a:solidFill>
              <a:latin typeface="Arial"/>
            </a:endParaRPr>
          </a:p>
          <a:p>
            <a:pPr marL="272880" indent="-272880" algn="just">
              <a:lnSpc>
                <a:spcPct val="100000"/>
              </a:lnSpc>
              <a:spcBef>
                <a:spcPts val="649"/>
              </a:spcBef>
              <a:buClr>
                <a:srgbClr val="0BD0D9"/>
              </a:buClr>
              <a:buSzPct val="95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strike="noStrike" spc="-1" dirty="0">
                <a:solidFill>
                  <a:srgbClr val="002060"/>
                </a:solidFill>
                <a:latin typeface="Times New Roman"/>
                <a:ea typeface="Times New Roman"/>
              </a:rPr>
              <a:t>operatorii economici care asigură pregătirea practică a elevilor pot acorda o bursă, cel puţin la nivelul celei provenite din fonduri publice pentru învăţământul liceal tehnologic;</a:t>
            </a:r>
            <a:endParaRPr lang="en-US" sz="2400" b="0" strike="noStrike" spc="-1" dirty="0">
              <a:solidFill>
                <a:srgbClr val="002060"/>
              </a:solidFill>
              <a:latin typeface="Arial"/>
            </a:endParaRPr>
          </a:p>
          <a:p>
            <a:pPr marL="272880" indent="-272880" algn="just">
              <a:lnSpc>
                <a:spcPct val="100000"/>
              </a:lnSpc>
              <a:spcBef>
                <a:spcPts val="649"/>
              </a:spcBef>
              <a:buClr>
                <a:srgbClr val="0BD0D9"/>
              </a:buClr>
              <a:buSzPct val="95000"/>
              <a:buFont typeface="Wingdings 2"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strike="noStrike" spc="-1" dirty="0">
                <a:solidFill>
                  <a:srgbClr val="002060"/>
                </a:solidFill>
                <a:latin typeface="Times New Roman"/>
                <a:ea typeface="Times New Roman"/>
              </a:rPr>
              <a:t>unităţile administrativ-teritoriale pot sprijini învăţământul liceal tehnologic dual prin burse şi stimulente pentru elevi şi personalul din învăţământ implicat</a:t>
            </a:r>
            <a:r>
              <a:rPr lang="ro-RO" sz="2400" b="1" spc="-1" dirty="0">
                <a:solidFill>
                  <a:srgbClr val="002060"/>
                </a:solidFill>
                <a:latin typeface="Times New Roman"/>
                <a:ea typeface="Times New Roman"/>
              </a:rPr>
              <a:t>.</a:t>
            </a:r>
            <a:endParaRPr lang="en-US" sz="2400" b="0" strike="noStrike" spc="-1" dirty="0">
              <a:solidFill>
                <a:srgbClr val="00206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ctangle 5"/>
          <p:cNvSpPr/>
          <p:nvPr/>
        </p:nvSpPr>
        <p:spPr>
          <a:xfrm>
            <a:off x="434834" y="1151226"/>
            <a:ext cx="4004442" cy="2128854"/>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u="sng" spc="-1" dirty="0">
                <a:solidFill>
                  <a:srgbClr val="FF0000"/>
                </a:solidFill>
                <a:latin typeface="Cambria"/>
                <a:ea typeface="Arial"/>
              </a:rPr>
              <a:t>DOMENIUL: </a:t>
            </a:r>
            <a:r>
              <a:rPr lang="en-US" sz="2400" b="1" u="sng" spc="-1" dirty="0">
                <a:solidFill>
                  <a:srgbClr val="FF0000"/>
                </a:solidFill>
                <a:latin typeface="Cambria"/>
                <a:ea typeface="Arial"/>
              </a:rPr>
              <a:t>ELECTRIC</a:t>
            </a:r>
            <a:r>
              <a:rPr lang="ro-RO" sz="2400" b="1" u="sng" spc="-1" dirty="0">
                <a:solidFill>
                  <a:srgbClr val="FF0000"/>
                </a:solidFill>
                <a:latin typeface="Cambria"/>
                <a:ea typeface="Arial"/>
              </a:rPr>
              <a:t>   </a:t>
            </a:r>
            <a:endParaRPr lang="en-US" sz="2400" spc="-1" dirty="0">
              <a:solidFill>
                <a:srgbClr val="000000"/>
              </a:solidFill>
            </a:endParaRPr>
          </a:p>
          <a:p>
            <a:pPr>
              <a:lnSpc>
                <a:spcPct val="120000"/>
              </a:lnSpc>
              <a:spcAft>
                <a:spcPts val="11"/>
              </a:spcAft>
              <a:buClr>
                <a:srgbClr val="FF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pc="-1" dirty="0">
                <a:solidFill>
                  <a:srgbClr val="000000"/>
                </a:solidFill>
                <a:latin typeface="Cambria"/>
                <a:ea typeface="Arial"/>
              </a:rPr>
              <a:t>CALIFICARE NIVEL 3: </a:t>
            </a:r>
            <a:r>
              <a:rPr lang="ro-RO" b="1" spc="-1" dirty="0">
                <a:solidFill>
                  <a:srgbClr val="000000"/>
                </a:solidFill>
                <a:latin typeface="Cambria"/>
              </a:rPr>
              <a:t>ELECTRICIAN EXPLOATARE JOASĂ TENSIUNE;</a:t>
            </a:r>
          </a:p>
          <a:p>
            <a:pPr>
              <a:lnSpc>
                <a:spcPct val="120000"/>
              </a:lnSpc>
              <a:spcAft>
                <a:spcPts val="11"/>
              </a:spcAft>
              <a:buClr>
                <a:srgbClr val="FF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pc="-1" dirty="0">
                <a:solidFill>
                  <a:srgbClr val="000000"/>
                </a:solidFill>
                <a:latin typeface="Cambria"/>
              </a:rPr>
              <a:t>CALIFICARE NIVEL 4</a:t>
            </a:r>
            <a:r>
              <a:rPr lang="es-ES" b="1" spc="-1" dirty="0">
                <a:solidFill>
                  <a:srgbClr val="000000"/>
                </a:solidFill>
                <a:latin typeface="Cambria"/>
              </a:rPr>
              <a:t>: TEHNICIAN ÎN INSTALAȚII ELECTRICE</a:t>
            </a:r>
            <a:r>
              <a:rPr lang="ro-RO" b="1" spc="-1" dirty="0">
                <a:solidFill>
                  <a:srgbClr val="000000"/>
                </a:solidFill>
                <a:latin typeface="Cambria"/>
              </a:rPr>
              <a:t>.</a:t>
            </a:r>
          </a:p>
          <a:p>
            <a:pPr>
              <a:lnSpc>
                <a:spcPct val="120000"/>
              </a:lnSpc>
              <a:spcAft>
                <a:spcPts val="11"/>
              </a:spcAft>
              <a:buClr>
                <a:srgbClr val="FF0000"/>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2000" b="1" spc="-1" dirty="0">
                <a:solidFill>
                  <a:srgbClr val="7030A0"/>
                </a:solidFill>
                <a:latin typeface="Cambria"/>
                <a:ea typeface="Arial"/>
              </a:rPr>
              <a:t>                                                  </a:t>
            </a:r>
            <a:r>
              <a:rPr lang="en-US" sz="2000" b="1" spc="-1" dirty="0">
                <a:solidFill>
                  <a:srgbClr val="7030A0"/>
                </a:solidFill>
                <a:latin typeface="Cambria"/>
                <a:ea typeface="Arial"/>
              </a:rPr>
              <a:t>1</a:t>
            </a:r>
            <a:r>
              <a:rPr lang="ro-RO" sz="2000" b="1" spc="-1" dirty="0">
                <a:solidFill>
                  <a:srgbClr val="7030A0"/>
                </a:solidFill>
                <a:latin typeface="Cambria"/>
                <a:ea typeface="Arial"/>
              </a:rPr>
              <a:t>4</a:t>
            </a:r>
            <a:r>
              <a:rPr lang="en-US" sz="2000" b="1" spc="-1" dirty="0">
                <a:solidFill>
                  <a:srgbClr val="7030A0"/>
                </a:solidFill>
                <a:latin typeface="Cambria"/>
                <a:ea typeface="Arial"/>
              </a:rPr>
              <a:t> locuri</a:t>
            </a:r>
            <a:endParaRPr lang="en-US" sz="2000" b="0" strike="noStrike" spc="-1" dirty="0">
              <a:solidFill>
                <a:srgbClr val="000000"/>
              </a:solidFill>
              <a:latin typeface="Arial"/>
            </a:endParaRPr>
          </a:p>
        </p:txBody>
      </p:sp>
      <p:sp>
        <p:nvSpPr>
          <p:cNvPr id="249" name="TextBox 6"/>
          <p:cNvSpPr/>
          <p:nvPr/>
        </p:nvSpPr>
        <p:spPr>
          <a:xfrm>
            <a:off x="1190138" y="337998"/>
            <a:ext cx="7527311" cy="525401"/>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800" b="1" strike="noStrike" spc="-1" dirty="0">
                <a:solidFill>
                  <a:srgbClr val="04617B"/>
                </a:solidFill>
                <a:latin typeface="Times New Roman"/>
                <a:ea typeface="Times New Roman"/>
              </a:rPr>
              <a:t>ÎNVĂŢĂMÂNT LICEAL TEHNOLOGIC - ZI</a:t>
            </a:r>
            <a:endParaRPr lang="en-US" sz="2800" b="0" strike="noStrike" spc="-1" dirty="0">
              <a:solidFill>
                <a:srgbClr val="000000"/>
              </a:solidFill>
              <a:latin typeface="Arial"/>
            </a:endParaRPr>
          </a:p>
        </p:txBody>
      </p:sp>
      <p:sp>
        <p:nvSpPr>
          <p:cNvPr id="4" name="TextBox 3">
            <a:extLst>
              <a:ext uri="{FF2B5EF4-FFF2-40B4-BE49-F238E27FC236}">
                <a16:creationId xmlns:a16="http://schemas.microsoft.com/office/drawing/2014/main" id="{3A1F99F2-D465-5089-9EE1-A8EBC42988F7}"/>
              </a:ext>
            </a:extLst>
          </p:cNvPr>
          <p:cNvSpPr txBox="1"/>
          <p:nvPr/>
        </p:nvSpPr>
        <p:spPr>
          <a:xfrm>
            <a:off x="2755055" y="863399"/>
            <a:ext cx="4397478" cy="369332"/>
          </a:xfrm>
          <a:prstGeom prst="rect">
            <a:avLst/>
          </a:prstGeom>
          <a:noFill/>
        </p:spPr>
        <p:txBody>
          <a:bodyPr wrap="square">
            <a:spAutoFit/>
          </a:bodyPr>
          <a:lstStyle/>
          <a:p>
            <a:pPr algn="ctr"/>
            <a:r>
              <a:rPr lang="ro-RO" sz="1800" b="1" spc="-1" dirty="0">
                <a:solidFill>
                  <a:srgbClr val="000000"/>
                </a:solidFill>
                <a:latin typeface="Cambria"/>
                <a:ea typeface="Arial"/>
              </a:rPr>
              <a:t>CLASA a</a:t>
            </a:r>
            <a:r>
              <a:rPr lang="ro-RO" b="1" spc="-1" dirty="0">
                <a:solidFill>
                  <a:srgbClr val="000000"/>
                </a:solidFill>
                <a:latin typeface="Cambria"/>
                <a:ea typeface="Arial"/>
              </a:rPr>
              <a:t> </a:t>
            </a:r>
            <a:r>
              <a:rPr lang="ro-RO" sz="1800" b="1" spc="-1" dirty="0">
                <a:solidFill>
                  <a:srgbClr val="000000"/>
                </a:solidFill>
                <a:latin typeface="Cambria"/>
                <a:ea typeface="Arial"/>
              </a:rPr>
              <a:t>IX-a</a:t>
            </a:r>
            <a:endParaRPr lang="en-US" dirty="0"/>
          </a:p>
        </p:txBody>
      </p:sp>
      <p:sp>
        <p:nvSpPr>
          <p:cNvPr id="2" name="Rectangle 5">
            <a:extLst>
              <a:ext uri="{FF2B5EF4-FFF2-40B4-BE49-F238E27FC236}">
                <a16:creationId xmlns:a16="http://schemas.microsoft.com/office/drawing/2014/main" id="{E0F5A216-79AA-2FA7-9F2C-D30A0F5ACBA1}"/>
              </a:ext>
            </a:extLst>
          </p:cNvPr>
          <p:cNvSpPr/>
          <p:nvPr/>
        </p:nvSpPr>
        <p:spPr>
          <a:xfrm>
            <a:off x="4953794" y="1207108"/>
            <a:ext cx="4715478" cy="2128854"/>
          </a:xfrm>
          <a:prstGeom prst="rect">
            <a:avLst/>
          </a:pr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o-RO" sz="2400" b="1" u="sng" spc="-1" dirty="0">
                <a:solidFill>
                  <a:srgbClr val="FF0000"/>
                </a:solidFill>
                <a:latin typeface="Cambria"/>
                <a:ea typeface="Arial"/>
              </a:rPr>
              <a:t>DOMENIUL: CONSTRUCȚII   </a:t>
            </a:r>
            <a:endParaRPr lang="en-US" sz="2400" spc="-1" dirty="0">
              <a:solidFill>
                <a:srgbClr val="000000"/>
              </a:solidFill>
            </a:endParaRPr>
          </a:p>
          <a:p>
            <a:pPr>
              <a:lnSpc>
                <a:spcPct val="120000"/>
              </a:lnSpc>
              <a:spcAft>
                <a:spcPts val="11"/>
              </a:spcAft>
              <a:buClr>
                <a:srgbClr val="FF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mbria"/>
                <a:ea typeface="Arial"/>
              </a:rPr>
              <a:t>CALIFICARE NIVEL 3: </a:t>
            </a:r>
            <a:r>
              <a:rPr lang="ro-RO" sz="1800" b="1" strike="noStrike" spc="-1" dirty="0">
                <a:solidFill>
                  <a:srgbClr val="000000"/>
                </a:solidFill>
                <a:latin typeface="Cambria"/>
                <a:ea typeface="Arial"/>
              </a:rPr>
              <a:t>INSTALATOR INSTALAȚII TEHNICO-SANITARE ȘI DE GAZE</a:t>
            </a:r>
          </a:p>
          <a:p>
            <a:pPr>
              <a:lnSpc>
                <a:spcPct val="120000"/>
              </a:lnSpc>
              <a:spcAft>
                <a:spcPts val="11"/>
              </a:spcAft>
              <a:buClr>
                <a:srgbClr val="FF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sz="1800" b="0" strike="noStrike" spc="-1" dirty="0">
                <a:solidFill>
                  <a:srgbClr val="000000"/>
                </a:solidFill>
                <a:latin typeface="Cambria"/>
                <a:ea typeface="Arial"/>
              </a:rPr>
              <a:t> </a:t>
            </a:r>
            <a:r>
              <a:rPr lang="ro-RO" spc="-1" dirty="0">
                <a:solidFill>
                  <a:srgbClr val="000000"/>
                </a:solidFill>
                <a:latin typeface="Cambria"/>
                <a:ea typeface="Arial"/>
              </a:rPr>
              <a:t>CALIFICARE NIVEL 4: </a:t>
            </a:r>
            <a:r>
              <a:rPr lang="ro-RO" sz="1800" b="1" strike="noStrike" spc="-1" dirty="0">
                <a:solidFill>
                  <a:srgbClr val="000000"/>
                </a:solidFill>
                <a:latin typeface="Cambria"/>
              </a:rPr>
              <a:t>TEHNICIAN INSTALATOR PENTRU CONSTRUCȚII</a:t>
            </a:r>
          </a:p>
          <a:p>
            <a:pPr>
              <a:lnSpc>
                <a:spcPct val="120000"/>
              </a:lnSpc>
              <a:spcAft>
                <a:spcPts val="11"/>
              </a:spcAft>
              <a:buClr>
                <a:srgbClr val="FF0000"/>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ro-RO" b="1" spc="-1" dirty="0">
                <a:solidFill>
                  <a:srgbClr val="000000"/>
                </a:solidFill>
                <a:latin typeface="Cambria"/>
                <a:ea typeface="Arial"/>
              </a:rPr>
              <a:t>                                                                    </a:t>
            </a:r>
            <a:r>
              <a:rPr lang="en-US" sz="2000" b="1" spc="-1" dirty="0">
                <a:solidFill>
                  <a:srgbClr val="7030A0"/>
                </a:solidFill>
                <a:latin typeface="Cambria"/>
                <a:ea typeface="Arial"/>
              </a:rPr>
              <a:t>1</a:t>
            </a:r>
            <a:r>
              <a:rPr lang="ro-RO" sz="2000" b="1" spc="-1" dirty="0">
                <a:solidFill>
                  <a:srgbClr val="7030A0"/>
                </a:solidFill>
                <a:latin typeface="Cambria"/>
                <a:ea typeface="Arial"/>
              </a:rPr>
              <a:t>4</a:t>
            </a:r>
            <a:r>
              <a:rPr lang="en-US" sz="2000" b="1" spc="-1" dirty="0">
                <a:solidFill>
                  <a:srgbClr val="7030A0"/>
                </a:solidFill>
                <a:latin typeface="Cambria"/>
                <a:ea typeface="Arial"/>
              </a:rPr>
              <a:t> locuri</a:t>
            </a:r>
            <a:endParaRPr lang="en-US" sz="2000" b="0" strike="noStrike" spc="-1" dirty="0">
              <a:solidFill>
                <a:srgbClr val="000000"/>
              </a:solidFill>
              <a:latin typeface="Arial"/>
            </a:endParaRPr>
          </a:p>
        </p:txBody>
      </p:sp>
      <p:pic>
        <p:nvPicPr>
          <p:cNvPr id="3" name="Imagine 2">
            <a:extLst>
              <a:ext uri="{FF2B5EF4-FFF2-40B4-BE49-F238E27FC236}">
                <a16:creationId xmlns:a16="http://schemas.microsoft.com/office/drawing/2014/main" id="{2876AEC7-A67A-9C8D-5962-71AAA765BA8E}"/>
              </a:ext>
            </a:extLst>
          </p:cNvPr>
          <p:cNvPicPr>
            <a:picLocks noChangeAspect="1"/>
          </p:cNvPicPr>
          <p:nvPr/>
        </p:nvPicPr>
        <p:blipFill>
          <a:blip r:embed="rId2"/>
          <a:stretch>
            <a:fillRect/>
          </a:stretch>
        </p:blipFill>
        <p:spPr>
          <a:xfrm rot="257563">
            <a:off x="4953794" y="3103942"/>
            <a:ext cx="3420152" cy="3420152"/>
          </a:xfrm>
          <a:prstGeom prst="rect">
            <a:avLst/>
          </a:prstGeom>
        </p:spPr>
      </p:pic>
      <p:pic>
        <p:nvPicPr>
          <p:cNvPr id="6" name="Imagine 5">
            <a:extLst>
              <a:ext uri="{FF2B5EF4-FFF2-40B4-BE49-F238E27FC236}">
                <a16:creationId xmlns:a16="http://schemas.microsoft.com/office/drawing/2014/main" id="{AADB8C73-603A-1E1A-4390-469264FB75A7}"/>
              </a:ext>
            </a:extLst>
          </p:cNvPr>
          <p:cNvPicPr>
            <a:picLocks noChangeAspect="1"/>
          </p:cNvPicPr>
          <p:nvPr/>
        </p:nvPicPr>
        <p:blipFill>
          <a:blip r:embed="rId3"/>
          <a:stretch>
            <a:fillRect/>
          </a:stretch>
        </p:blipFill>
        <p:spPr>
          <a:xfrm rot="21310058">
            <a:off x="644758" y="3183611"/>
            <a:ext cx="3420152" cy="34140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ligența artificială și studiile umaniste (V) |">
            <a:extLst>
              <a:ext uri="{FF2B5EF4-FFF2-40B4-BE49-F238E27FC236}">
                <a16:creationId xmlns:a16="http://schemas.microsoft.com/office/drawing/2014/main" id="{48BF190B-FE96-763B-E295-C464D56AD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12" y="598488"/>
            <a:ext cx="9053717" cy="57477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C0DDA5-402D-0CD6-72DC-ACD5F0774879}"/>
              </a:ext>
            </a:extLst>
          </p:cNvPr>
          <p:cNvSpPr>
            <a:spLocks noGrp="1"/>
          </p:cNvSpPr>
          <p:nvPr>
            <p:ph type="title"/>
          </p:nvPr>
        </p:nvSpPr>
        <p:spPr>
          <a:xfrm>
            <a:off x="386365" y="339755"/>
            <a:ext cx="9080764" cy="1312877"/>
          </a:xfrm>
        </p:spPr>
        <p:txBody>
          <a:bodyPr/>
          <a:lstStyle/>
          <a:p>
            <a:r>
              <a:rPr lang="ro-RO" sz="4000" b="1" dirty="0">
                <a:solidFill>
                  <a:srgbClr val="0000FF"/>
                </a:solidFill>
              </a:rPr>
              <a:t>  AGENȚI ECONOMICI PARTENERI Clasa a IX-a  </a:t>
            </a:r>
          </a:p>
        </p:txBody>
      </p:sp>
      <p:sp>
        <p:nvSpPr>
          <p:cNvPr id="3" name="Subtitle 2">
            <a:extLst>
              <a:ext uri="{FF2B5EF4-FFF2-40B4-BE49-F238E27FC236}">
                <a16:creationId xmlns:a16="http://schemas.microsoft.com/office/drawing/2014/main" id="{4436FBFD-4758-2D27-6CF4-01462806A48E}"/>
              </a:ext>
            </a:extLst>
          </p:cNvPr>
          <p:cNvSpPr>
            <a:spLocks noGrp="1"/>
          </p:cNvSpPr>
          <p:nvPr>
            <p:ph type="subTitle"/>
          </p:nvPr>
        </p:nvSpPr>
        <p:spPr>
          <a:xfrm>
            <a:off x="333118" y="2281806"/>
            <a:ext cx="9161058" cy="3783434"/>
          </a:xfrm>
        </p:spPr>
        <p:txBody>
          <a:bodyPr/>
          <a:lstStyle/>
          <a:p>
            <a:pPr marL="0" indent="0">
              <a:buNone/>
            </a:pPr>
            <a:r>
              <a:rPr lang="ro-RO" sz="3200" b="1" dirty="0">
                <a:solidFill>
                  <a:srgbClr val="0000FF"/>
                </a:solidFill>
                <a:highlight>
                  <a:srgbClr val="FFFF00"/>
                </a:highlight>
              </a:rPr>
              <a:t>S.C TOP ELECTRIC S.R.L. </a:t>
            </a:r>
          </a:p>
          <a:p>
            <a:pPr marL="0" indent="0">
              <a:buNone/>
            </a:pPr>
            <a:r>
              <a:rPr lang="ro-RO" sz="3200" b="1" dirty="0">
                <a:solidFill>
                  <a:srgbClr val="0000FF"/>
                </a:solidFill>
                <a:highlight>
                  <a:srgbClr val="FFFF00"/>
                </a:highlight>
              </a:rPr>
              <a:t> S.C. SUPORT ELECTRO SECURITY TYU S.R.L.</a:t>
            </a:r>
          </a:p>
          <a:p>
            <a:pPr marL="0" indent="0">
              <a:buNone/>
            </a:pPr>
            <a:r>
              <a:rPr lang="ro-RO" sz="3200" b="1" dirty="0">
                <a:solidFill>
                  <a:srgbClr val="0000FF"/>
                </a:solidFill>
                <a:highlight>
                  <a:srgbClr val="FFFF00"/>
                </a:highlight>
              </a:rPr>
              <a:t>   S.C. ALMAR ELECTRIC S.R.L. </a:t>
            </a:r>
          </a:p>
          <a:p>
            <a:pPr marL="0" indent="0">
              <a:buNone/>
            </a:pPr>
            <a:r>
              <a:rPr lang="ro-RO" sz="3200" b="1" dirty="0">
                <a:solidFill>
                  <a:srgbClr val="0000FF"/>
                </a:solidFill>
                <a:highlight>
                  <a:srgbClr val="FFFF00"/>
                </a:highlight>
              </a:rPr>
              <a:t>    S.C. AQUASERV S.A. </a:t>
            </a:r>
          </a:p>
          <a:p>
            <a:pPr marL="0" indent="0">
              <a:buNone/>
            </a:pPr>
            <a:r>
              <a:rPr lang="ro-RO" sz="3200" b="1" dirty="0">
                <a:solidFill>
                  <a:srgbClr val="0000FF"/>
                </a:solidFill>
                <a:highlight>
                  <a:srgbClr val="FFFF00"/>
                </a:highlight>
              </a:rPr>
              <a:t>      S.C. ARCOSIM S.R.L. </a:t>
            </a:r>
          </a:p>
          <a:p>
            <a:pPr marL="0" indent="0">
              <a:buNone/>
            </a:pPr>
            <a:r>
              <a:rPr lang="ro-RO" sz="3200" b="1" dirty="0">
                <a:solidFill>
                  <a:srgbClr val="0000FF"/>
                </a:solidFill>
                <a:highlight>
                  <a:srgbClr val="FFFF00"/>
                </a:highlight>
              </a:rPr>
              <a:t>       S.C. PRISMA SERV COMPANY  S.R.L. </a:t>
            </a:r>
          </a:p>
        </p:txBody>
      </p:sp>
    </p:spTree>
    <p:extLst>
      <p:ext uri="{BB962C8B-B14F-4D97-AF65-F5344CB8AC3E}">
        <p14:creationId xmlns:p14="http://schemas.microsoft.com/office/powerpoint/2010/main" val="4250077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8455</TotalTime>
  <Words>680</Words>
  <Application>Microsoft Office PowerPoint</Application>
  <PresentationFormat>Custom</PresentationFormat>
  <Paragraphs>80</Paragraphs>
  <Slides>19</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vt:lpstr>
      <vt:lpstr>Arial Black</vt:lpstr>
      <vt:lpstr>Calibri</vt:lpstr>
      <vt:lpstr>Cambria</vt:lpstr>
      <vt:lpstr>Comic Sans MS</vt:lpstr>
      <vt:lpstr>Sitka Small Semibold</vt:lpstr>
      <vt:lpstr>Times New Roman</vt:lpstr>
      <vt:lpstr>Verdana</vt:lpstr>
      <vt:lpstr>Wingdings</vt:lpstr>
      <vt:lpstr>Wingdings 2</vt:lpstr>
      <vt:lpstr>Office Theme</vt:lpstr>
      <vt:lpstr>Office Theme</vt:lpstr>
      <vt:lpstr>Office Theme</vt:lpstr>
      <vt:lpstr>PowerPoint Presentation</vt:lpstr>
      <vt:lpstr>PowerPoint Presentation</vt:lpstr>
      <vt:lpstr>PowerPoint Presentation</vt:lpstr>
      <vt:lpstr>COMPETENȚE:                                                 - Lb română - 2 lb de circulație internațională - TIC PROBE SCRISE: - Lb română - Modul de specialitate - la alegere: fizică, chimie, biologie, matematică - la alegere: Istorie, Geografie, Logică, Psihologie, Sociologie, Economie, Filosofie sau Religie. </vt:lpstr>
      <vt:lpstr>PowerPoint Presentation</vt:lpstr>
      <vt:lpstr>AGENȚI ECONOMICI PARTENERI Clasa a IX-a DUAL</vt:lpstr>
      <vt:lpstr>PowerPoint Presentation</vt:lpstr>
      <vt:lpstr>PowerPoint Presentation</vt:lpstr>
      <vt:lpstr>  AGENȚI ECONOMICI PARTENERI Clasa a IX-a  </vt:lpstr>
      <vt:lpstr>PowerPoint Presentation</vt:lpstr>
      <vt:lpstr>PowerPoint Presentation</vt:lpstr>
      <vt:lpstr>PowerPoint Presentation</vt:lpstr>
      <vt:lpstr>PROIECTE EXTRAȘCOLARE</vt:lpstr>
      <vt:lpstr>PowerPoint Presentation</vt:lpstr>
      <vt:lpstr>PowerPoint Presentation</vt:lpstr>
      <vt:lpstr>PowerPoint Presentation</vt:lpstr>
      <vt:lpstr>AJUTĂM OAMENII</vt:lpstr>
      <vt:lpstr>PowerPoint Presentation</vt:lpstr>
      <vt:lpstr>Noi construim viitorul!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Utente</dc:creator>
  <dc:description/>
  <cp:lastModifiedBy>Pavel Ionela Roxana</cp:lastModifiedBy>
  <cp:revision>299</cp:revision>
  <dcterms:created xsi:type="dcterms:W3CDTF">2006-08-16T00:00:00Z</dcterms:created>
  <dcterms:modified xsi:type="dcterms:W3CDTF">2026-03-18T07:27:58Z</dcterms:modified>
  <dc:language>en-US</dc:language>
</cp:coreProperties>
</file>